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9" r:id="rId4"/>
    <p:sldId id="283" r:id="rId5"/>
    <p:sldId id="260" r:id="rId6"/>
    <p:sldId id="266" r:id="rId7"/>
    <p:sldId id="261" r:id="rId8"/>
    <p:sldId id="262" r:id="rId9"/>
    <p:sldId id="263" r:id="rId10"/>
    <p:sldId id="264" r:id="rId11"/>
    <p:sldId id="284" r:id="rId12"/>
    <p:sldId id="265" r:id="rId13"/>
    <p:sldId id="267" r:id="rId14"/>
    <p:sldId id="268" r:id="rId15"/>
    <p:sldId id="28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58" r:id="rId28"/>
    <p:sldId id="25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6"/>
    <p:restoredTop sz="88615"/>
  </p:normalViewPr>
  <p:slideViewPr>
    <p:cSldViewPr snapToGrid="0" snapToObjects="1">
      <p:cViewPr>
        <p:scale>
          <a:sx n="103" d="100"/>
          <a:sy n="103" d="100"/>
        </p:scale>
        <p:origin x="55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B4722-6B4A-0A4E-92A7-7FDCC069DFCF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174BB4C9-545C-9244-91E1-1562B05CB616}">
      <dgm:prSet phldrT="[Texto]" custT="1"/>
      <dgm:spPr/>
      <dgm:t>
        <a:bodyPr/>
        <a:lstStyle/>
        <a:p>
          <a:r>
            <a:rPr lang="es-ES_tradnl" sz="1200" dirty="0" smtClean="0"/>
            <a:t>Acto de violencia física</a:t>
          </a:r>
          <a:endParaRPr lang="es-ES_tradnl" sz="1200" dirty="0"/>
        </a:p>
      </dgm:t>
    </dgm:pt>
    <dgm:pt modelId="{6769E626-B568-2147-B650-99F0E9E07BA6}" type="parTrans" cxnId="{D3E33A09-8F59-AE4B-B71D-3C6F0DE8B587}">
      <dgm:prSet/>
      <dgm:spPr/>
      <dgm:t>
        <a:bodyPr/>
        <a:lstStyle/>
        <a:p>
          <a:endParaRPr lang="es-ES_tradnl"/>
        </a:p>
      </dgm:t>
    </dgm:pt>
    <dgm:pt modelId="{8C9AAB4C-7AAB-6643-8D71-FC1ACE8B3458}" type="sibTrans" cxnId="{D3E33A09-8F59-AE4B-B71D-3C6F0DE8B587}">
      <dgm:prSet/>
      <dgm:spPr/>
      <dgm:t>
        <a:bodyPr/>
        <a:lstStyle/>
        <a:p>
          <a:endParaRPr lang="es-ES_tradnl"/>
        </a:p>
      </dgm:t>
    </dgm:pt>
    <dgm:pt modelId="{57841475-AB5C-0B4E-BE73-9637691328CA}">
      <dgm:prSet phldrT="[Texto]" custT="1"/>
      <dgm:spPr/>
      <dgm:t>
        <a:bodyPr/>
        <a:lstStyle/>
        <a:p>
          <a:r>
            <a:rPr lang="es-ES_tradnl" sz="1200" dirty="0" smtClean="0"/>
            <a:t>Acto de violencia psicológica</a:t>
          </a:r>
          <a:endParaRPr lang="es-ES_tradnl" sz="1200" dirty="0"/>
        </a:p>
      </dgm:t>
    </dgm:pt>
    <dgm:pt modelId="{0E44D5CF-E4EB-BA43-B453-E96E648E1FD2}" type="parTrans" cxnId="{7F802353-9D98-784F-9F95-C11019CDD620}">
      <dgm:prSet/>
      <dgm:spPr/>
      <dgm:t>
        <a:bodyPr/>
        <a:lstStyle/>
        <a:p>
          <a:endParaRPr lang="es-ES_tradnl"/>
        </a:p>
      </dgm:t>
    </dgm:pt>
    <dgm:pt modelId="{72BBC083-C197-E545-96FB-51FF9B9C1717}" type="sibTrans" cxnId="{7F802353-9D98-784F-9F95-C11019CDD620}">
      <dgm:prSet/>
      <dgm:spPr/>
      <dgm:t>
        <a:bodyPr/>
        <a:lstStyle/>
        <a:p>
          <a:endParaRPr lang="es-ES_tradnl"/>
        </a:p>
      </dgm:t>
    </dgm:pt>
    <dgm:pt modelId="{A93F1155-B8DA-4B43-8803-B480FA1241C5}">
      <dgm:prSet phldrT="[Texto]"/>
      <dgm:spPr/>
      <dgm:t>
        <a:bodyPr/>
        <a:lstStyle/>
        <a:p>
          <a:r>
            <a:rPr lang="es-ES_tradnl" dirty="0" smtClean="0"/>
            <a:t>Violencia de género</a:t>
          </a:r>
          <a:endParaRPr lang="es-ES_tradnl" dirty="0"/>
        </a:p>
      </dgm:t>
    </dgm:pt>
    <dgm:pt modelId="{39B57966-703F-9F41-AF5A-AC1E719DD0BE}" type="parTrans" cxnId="{BBFD0EE1-5D35-2947-84B6-89C1128F3188}">
      <dgm:prSet/>
      <dgm:spPr/>
      <dgm:t>
        <a:bodyPr/>
        <a:lstStyle/>
        <a:p>
          <a:endParaRPr lang="es-ES_tradnl"/>
        </a:p>
      </dgm:t>
    </dgm:pt>
    <dgm:pt modelId="{E05F1CA1-3CE2-894A-9342-4703BED24A0A}" type="sibTrans" cxnId="{BBFD0EE1-5D35-2947-84B6-89C1128F3188}">
      <dgm:prSet/>
      <dgm:spPr/>
      <dgm:t>
        <a:bodyPr/>
        <a:lstStyle/>
        <a:p>
          <a:endParaRPr lang="es-ES_tradnl"/>
        </a:p>
      </dgm:t>
    </dgm:pt>
    <dgm:pt modelId="{9EBDCDD0-A314-2643-961F-7C0738EBE265}" type="pres">
      <dgm:prSet presAssocID="{6EBB4722-6B4A-0A4E-92A7-7FDCC069DFCF}" presName="Name0" presStyleCnt="0">
        <dgm:presLayoutVars>
          <dgm:dir/>
          <dgm:resizeHandles val="exact"/>
        </dgm:presLayoutVars>
      </dgm:prSet>
      <dgm:spPr/>
    </dgm:pt>
    <dgm:pt modelId="{95BC1F97-23C8-BF4D-AD8A-DC53E1240E35}" type="pres">
      <dgm:prSet presAssocID="{6EBB4722-6B4A-0A4E-92A7-7FDCC069DFCF}" presName="vNodes" presStyleCnt="0"/>
      <dgm:spPr/>
    </dgm:pt>
    <dgm:pt modelId="{01E2212C-41AF-D248-BE4B-1418509BB95E}" type="pres">
      <dgm:prSet presAssocID="{174BB4C9-545C-9244-91E1-1562B05CB616}" presName="node" presStyleLbl="node1" presStyleIdx="0" presStyleCnt="3" custScaleX="109370" custScaleY="11032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D125E71-C595-404E-B399-EBC0453DB1C1}" type="pres">
      <dgm:prSet presAssocID="{8C9AAB4C-7AAB-6643-8D71-FC1ACE8B3458}" presName="spacerT" presStyleCnt="0"/>
      <dgm:spPr/>
    </dgm:pt>
    <dgm:pt modelId="{E88718AF-5EFF-C34B-ADBA-9AEB13B1464C}" type="pres">
      <dgm:prSet presAssocID="{8C9AAB4C-7AAB-6643-8D71-FC1ACE8B3458}" presName="sibTrans" presStyleLbl="sibTrans2D1" presStyleIdx="0" presStyleCnt="2"/>
      <dgm:spPr/>
      <dgm:t>
        <a:bodyPr/>
        <a:lstStyle/>
        <a:p>
          <a:endParaRPr lang="es-ES_tradnl"/>
        </a:p>
      </dgm:t>
    </dgm:pt>
    <dgm:pt modelId="{3725FDB3-1840-0C49-90AA-19ECBE09CB15}" type="pres">
      <dgm:prSet presAssocID="{8C9AAB4C-7AAB-6643-8D71-FC1ACE8B3458}" presName="spacerB" presStyleCnt="0"/>
      <dgm:spPr/>
    </dgm:pt>
    <dgm:pt modelId="{656A6475-3187-944B-A1AF-B5492174FC07}" type="pres">
      <dgm:prSet presAssocID="{57841475-AB5C-0B4E-BE73-9637691328CA}" presName="node" presStyleLbl="node1" presStyleIdx="1" presStyleCnt="3" custScaleX="115909" custScaleY="10993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7D818D3-83CA-2C4B-9CD6-AB2CFF58363C}" type="pres">
      <dgm:prSet presAssocID="{6EBB4722-6B4A-0A4E-92A7-7FDCC069DFCF}" presName="sibTransLast" presStyleLbl="sibTrans2D1" presStyleIdx="1" presStyleCnt="2"/>
      <dgm:spPr/>
      <dgm:t>
        <a:bodyPr/>
        <a:lstStyle/>
        <a:p>
          <a:endParaRPr lang="es-ES_tradnl"/>
        </a:p>
      </dgm:t>
    </dgm:pt>
    <dgm:pt modelId="{F1A8DEE6-803F-E94D-B6E8-366AFAD97B34}" type="pres">
      <dgm:prSet presAssocID="{6EBB4722-6B4A-0A4E-92A7-7FDCC069DFCF}" presName="connectorText" presStyleLbl="sibTrans2D1" presStyleIdx="1" presStyleCnt="2"/>
      <dgm:spPr/>
      <dgm:t>
        <a:bodyPr/>
        <a:lstStyle/>
        <a:p>
          <a:endParaRPr lang="es-ES_tradnl"/>
        </a:p>
      </dgm:t>
    </dgm:pt>
    <dgm:pt modelId="{BBB1A74A-DDAA-F444-93FF-3F6F98AA11A3}" type="pres">
      <dgm:prSet presAssocID="{6EBB4722-6B4A-0A4E-92A7-7FDCC069DFCF}" presName="lastNode" presStyleLbl="node1" presStyleIdx="2" presStyleCnt="3" custScaleX="78996" custScaleY="856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62AC121-EEAA-F34F-BC8A-836C2F497C3A}" type="presOf" srcId="{72BBC083-C197-E545-96FB-51FF9B9C1717}" destId="{F1A8DEE6-803F-E94D-B6E8-366AFAD97B34}" srcOrd="1" destOrd="0" presId="urn:microsoft.com/office/officeart/2005/8/layout/equation2"/>
    <dgm:cxn modelId="{BB96712D-6FE5-4D40-B6FA-72601D06B5BA}" type="presOf" srcId="{57841475-AB5C-0B4E-BE73-9637691328CA}" destId="{656A6475-3187-944B-A1AF-B5492174FC07}" srcOrd="0" destOrd="0" presId="urn:microsoft.com/office/officeart/2005/8/layout/equation2"/>
    <dgm:cxn modelId="{BBFD0EE1-5D35-2947-84B6-89C1128F3188}" srcId="{6EBB4722-6B4A-0A4E-92A7-7FDCC069DFCF}" destId="{A93F1155-B8DA-4B43-8803-B480FA1241C5}" srcOrd="2" destOrd="0" parTransId="{39B57966-703F-9F41-AF5A-AC1E719DD0BE}" sibTransId="{E05F1CA1-3CE2-894A-9342-4703BED24A0A}"/>
    <dgm:cxn modelId="{2AC1EE04-EDAA-D445-96ED-1D4D5B8B9A32}" type="presOf" srcId="{6EBB4722-6B4A-0A4E-92A7-7FDCC069DFCF}" destId="{9EBDCDD0-A314-2643-961F-7C0738EBE265}" srcOrd="0" destOrd="0" presId="urn:microsoft.com/office/officeart/2005/8/layout/equation2"/>
    <dgm:cxn modelId="{FA28F27D-C1B0-A449-B9F6-3FEF6D2265EF}" type="presOf" srcId="{8C9AAB4C-7AAB-6643-8D71-FC1ACE8B3458}" destId="{E88718AF-5EFF-C34B-ADBA-9AEB13B1464C}" srcOrd="0" destOrd="0" presId="urn:microsoft.com/office/officeart/2005/8/layout/equation2"/>
    <dgm:cxn modelId="{6F29E6B6-EC22-9645-B491-7C7EFFFE66D1}" type="presOf" srcId="{72BBC083-C197-E545-96FB-51FF9B9C1717}" destId="{27D818D3-83CA-2C4B-9CD6-AB2CFF58363C}" srcOrd="0" destOrd="0" presId="urn:microsoft.com/office/officeart/2005/8/layout/equation2"/>
    <dgm:cxn modelId="{D3E33A09-8F59-AE4B-B71D-3C6F0DE8B587}" srcId="{6EBB4722-6B4A-0A4E-92A7-7FDCC069DFCF}" destId="{174BB4C9-545C-9244-91E1-1562B05CB616}" srcOrd="0" destOrd="0" parTransId="{6769E626-B568-2147-B650-99F0E9E07BA6}" sibTransId="{8C9AAB4C-7AAB-6643-8D71-FC1ACE8B3458}"/>
    <dgm:cxn modelId="{7F802353-9D98-784F-9F95-C11019CDD620}" srcId="{6EBB4722-6B4A-0A4E-92A7-7FDCC069DFCF}" destId="{57841475-AB5C-0B4E-BE73-9637691328CA}" srcOrd="1" destOrd="0" parTransId="{0E44D5CF-E4EB-BA43-B453-E96E648E1FD2}" sibTransId="{72BBC083-C197-E545-96FB-51FF9B9C1717}"/>
    <dgm:cxn modelId="{0BF67BBC-8D48-9144-8CD5-547CD9B86E8F}" type="presOf" srcId="{A93F1155-B8DA-4B43-8803-B480FA1241C5}" destId="{BBB1A74A-DDAA-F444-93FF-3F6F98AA11A3}" srcOrd="0" destOrd="0" presId="urn:microsoft.com/office/officeart/2005/8/layout/equation2"/>
    <dgm:cxn modelId="{7FA22BCF-D2A7-A241-ABE8-DC11EBF7E639}" type="presOf" srcId="{174BB4C9-545C-9244-91E1-1562B05CB616}" destId="{01E2212C-41AF-D248-BE4B-1418509BB95E}" srcOrd="0" destOrd="0" presId="urn:microsoft.com/office/officeart/2005/8/layout/equation2"/>
    <dgm:cxn modelId="{09135092-3B2E-7A46-9AE7-5FF382F58849}" type="presParOf" srcId="{9EBDCDD0-A314-2643-961F-7C0738EBE265}" destId="{95BC1F97-23C8-BF4D-AD8A-DC53E1240E35}" srcOrd="0" destOrd="0" presId="urn:microsoft.com/office/officeart/2005/8/layout/equation2"/>
    <dgm:cxn modelId="{61DC82B8-848B-E548-B887-FB126D271BAA}" type="presParOf" srcId="{95BC1F97-23C8-BF4D-AD8A-DC53E1240E35}" destId="{01E2212C-41AF-D248-BE4B-1418509BB95E}" srcOrd="0" destOrd="0" presId="urn:microsoft.com/office/officeart/2005/8/layout/equation2"/>
    <dgm:cxn modelId="{3F6EE061-BE26-BB4F-8933-589681C0DD98}" type="presParOf" srcId="{95BC1F97-23C8-BF4D-AD8A-DC53E1240E35}" destId="{6D125E71-C595-404E-B399-EBC0453DB1C1}" srcOrd="1" destOrd="0" presId="urn:microsoft.com/office/officeart/2005/8/layout/equation2"/>
    <dgm:cxn modelId="{6CC4558C-A551-B640-BDD3-F3D7FDB5D102}" type="presParOf" srcId="{95BC1F97-23C8-BF4D-AD8A-DC53E1240E35}" destId="{E88718AF-5EFF-C34B-ADBA-9AEB13B1464C}" srcOrd="2" destOrd="0" presId="urn:microsoft.com/office/officeart/2005/8/layout/equation2"/>
    <dgm:cxn modelId="{181B4683-6513-9349-A6A0-B522FD3D5DE9}" type="presParOf" srcId="{95BC1F97-23C8-BF4D-AD8A-DC53E1240E35}" destId="{3725FDB3-1840-0C49-90AA-19ECBE09CB15}" srcOrd="3" destOrd="0" presId="urn:microsoft.com/office/officeart/2005/8/layout/equation2"/>
    <dgm:cxn modelId="{0128F72C-5422-AE4A-ACBB-06CD3CB08A40}" type="presParOf" srcId="{95BC1F97-23C8-BF4D-AD8A-DC53E1240E35}" destId="{656A6475-3187-944B-A1AF-B5492174FC07}" srcOrd="4" destOrd="0" presId="urn:microsoft.com/office/officeart/2005/8/layout/equation2"/>
    <dgm:cxn modelId="{F6609118-80D2-944B-8C4C-131A0AA89B3B}" type="presParOf" srcId="{9EBDCDD0-A314-2643-961F-7C0738EBE265}" destId="{27D818D3-83CA-2C4B-9CD6-AB2CFF58363C}" srcOrd="1" destOrd="0" presId="urn:microsoft.com/office/officeart/2005/8/layout/equation2"/>
    <dgm:cxn modelId="{F487DAC3-60B6-AF4A-B018-7F7EB28A3705}" type="presParOf" srcId="{27D818D3-83CA-2C4B-9CD6-AB2CFF58363C}" destId="{F1A8DEE6-803F-E94D-B6E8-366AFAD97B34}" srcOrd="0" destOrd="0" presId="urn:microsoft.com/office/officeart/2005/8/layout/equation2"/>
    <dgm:cxn modelId="{45CCC245-B6DE-0C4D-BA79-247860DE04E1}" type="presParOf" srcId="{9EBDCDD0-A314-2643-961F-7C0738EBE265}" destId="{BBB1A74A-DDAA-F444-93FF-3F6F98AA11A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E5C1BB-465C-EC42-B40D-597CB7946DE0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EC3EC712-DE08-F643-9437-68A814652E1D}">
      <dgm:prSet phldrT="[Texto]" custT="1"/>
      <dgm:spPr/>
      <dgm:t>
        <a:bodyPr/>
        <a:lstStyle/>
        <a:p>
          <a:r>
            <a:rPr lang="es-ES_tradnl" sz="2400" dirty="0" smtClean="0"/>
            <a:t>Víctima</a:t>
          </a:r>
          <a:endParaRPr lang="es-ES_tradnl" sz="1100" dirty="0"/>
        </a:p>
      </dgm:t>
    </dgm:pt>
    <dgm:pt modelId="{0D54B79C-2375-354F-80D8-F9E867E0B7DE}" type="parTrans" cxnId="{787423C4-9928-B14B-911D-B521765B5141}">
      <dgm:prSet/>
      <dgm:spPr/>
      <dgm:t>
        <a:bodyPr/>
        <a:lstStyle/>
        <a:p>
          <a:endParaRPr lang="es-ES_tradnl"/>
        </a:p>
      </dgm:t>
    </dgm:pt>
    <dgm:pt modelId="{5F7D9E38-30B5-0745-89B2-98A9018A442F}" type="sibTrans" cxnId="{787423C4-9928-B14B-911D-B521765B5141}">
      <dgm:prSet/>
      <dgm:spPr/>
      <dgm:t>
        <a:bodyPr/>
        <a:lstStyle/>
        <a:p>
          <a:endParaRPr lang="es-ES_tradnl"/>
        </a:p>
      </dgm:t>
    </dgm:pt>
    <dgm:pt modelId="{D6499A92-5097-B443-B4AE-250EEDA985D6}">
      <dgm:prSet phldrT="[Texto]" custT="1"/>
      <dgm:spPr/>
      <dgm:t>
        <a:bodyPr/>
        <a:lstStyle/>
        <a:p>
          <a:r>
            <a:rPr lang="es-ES_tradnl" sz="2400" dirty="0" smtClean="0"/>
            <a:t>Agresor</a:t>
          </a:r>
          <a:endParaRPr lang="es-ES_tradnl" sz="2400" dirty="0"/>
        </a:p>
      </dgm:t>
    </dgm:pt>
    <dgm:pt modelId="{3C59CF77-FA2C-B147-8F32-DF4A3F013D81}" type="parTrans" cxnId="{2118A89E-CD0F-CB41-8DC1-9B1673B840BB}">
      <dgm:prSet/>
      <dgm:spPr/>
      <dgm:t>
        <a:bodyPr/>
        <a:lstStyle/>
        <a:p>
          <a:endParaRPr lang="es-ES_tradnl"/>
        </a:p>
      </dgm:t>
    </dgm:pt>
    <dgm:pt modelId="{94695B53-47B3-EC49-928D-2926D79BF855}" type="sibTrans" cxnId="{2118A89E-CD0F-CB41-8DC1-9B1673B840BB}">
      <dgm:prSet/>
      <dgm:spPr/>
      <dgm:t>
        <a:bodyPr/>
        <a:lstStyle/>
        <a:p>
          <a:endParaRPr lang="es-ES_tradnl"/>
        </a:p>
      </dgm:t>
    </dgm:pt>
    <dgm:pt modelId="{A250DFBF-3DE1-3847-B335-305AD3416801}">
      <dgm:prSet phldrT="[Texto]" custT="1"/>
      <dgm:spPr/>
      <dgm:t>
        <a:bodyPr/>
        <a:lstStyle/>
        <a:p>
          <a:r>
            <a:rPr lang="es-ES_tradnl" sz="2000" dirty="0" smtClean="0"/>
            <a:t>Adolescentes</a:t>
          </a:r>
          <a:endParaRPr lang="es-ES_tradnl" sz="1600" dirty="0"/>
        </a:p>
      </dgm:t>
    </dgm:pt>
    <dgm:pt modelId="{D90BCDF4-7275-FF42-A3BB-6681F33F996D}" type="parTrans" cxnId="{8556B34A-29ED-4C43-9682-C37236C08AB9}">
      <dgm:prSet/>
      <dgm:spPr/>
      <dgm:t>
        <a:bodyPr/>
        <a:lstStyle/>
        <a:p>
          <a:endParaRPr lang="es-ES_tradnl"/>
        </a:p>
      </dgm:t>
    </dgm:pt>
    <dgm:pt modelId="{131C4AEB-DEC5-1C47-97A0-D2BC4545B62B}" type="sibTrans" cxnId="{8556B34A-29ED-4C43-9682-C37236C08AB9}">
      <dgm:prSet/>
      <dgm:spPr/>
      <dgm:t>
        <a:bodyPr/>
        <a:lstStyle/>
        <a:p>
          <a:endParaRPr lang="es-ES_tradnl"/>
        </a:p>
      </dgm:t>
    </dgm:pt>
    <dgm:pt modelId="{A37531E5-697F-F349-BB90-53B2E19BE687}" type="pres">
      <dgm:prSet presAssocID="{AFE5C1BB-465C-EC42-B40D-597CB7946DE0}" presName="linearFlow" presStyleCnt="0">
        <dgm:presLayoutVars>
          <dgm:dir/>
          <dgm:resizeHandles val="exact"/>
        </dgm:presLayoutVars>
      </dgm:prSet>
      <dgm:spPr/>
    </dgm:pt>
    <dgm:pt modelId="{5401922A-F6FC-C442-9C54-70DA515C52E2}" type="pres">
      <dgm:prSet presAssocID="{EC3EC712-DE08-F643-9437-68A814652E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A1F5D1E-356D-C04E-AC9B-F3872C3AD33B}" type="pres">
      <dgm:prSet presAssocID="{5F7D9E38-30B5-0745-89B2-98A9018A442F}" presName="spacerL" presStyleCnt="0"/>
      <dgm:spPr/>
    </dgm:pt>
    <dgm:pt modelId="{473DBCD1-428C-284A-9877-CF1133EA0D93}" type="pres">
      <dgm:prSet presAssocID="{5F7D9E38-30B5-0745-89B2-98A9018A442F}" presName="sibTrans" presStyleLbl="sibTrans2D1" presStyleIdx="0" presStyleCnt="2"/>
      <dgm:spPr/>
      <dgm:t>
        <a:bodyPr/>
        <a:lstStyle/>
        <a:p>
          <a:endParaRPr lang="es-ES_tradnl"/>
        </a:p>
      </dgm:t>
    </dgm:pt>
    <dgm:pt modelId="{7534DFD2-40B4-3542-9FBE-949FACF311AE}" type="pres">
      <dgm:prSet presAssocID="{5F7D9E38-30B5-0745-89B2-98A9018A442F}" presName="spacerR" presStyleCnt="0"/>
      <dgm:spPr/>
    </dgm:pt>
    <dgm:pt modelId="{309860FE-B9B8-C445-8FC1-43F283CD3694}" type="pres">
      <dgm:prSet presAssocID="{D6499A92-5097-B443-B4AE-250EEDA985D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78AE8D8-D844-0945-BC5A-BD0AD6F204FB}" type="pres">
      <dgm:prSet presAssocID="{94695B53-47B3-EC49-928D-2926D79BF855}" presName="spacerL" presStyleCnt="0"/>
      <dgm:spPr/>
    </dgm:pt>
    <dgm:pt modelId="{035A2984-1636-7E47-8C36-278CBEFD7F24}" type="pres">
      <dgm:prSet presAssocID="{94695B53-47B3-EC49-928D-2926D79BF855}" presName="sibTrans" presStyleLbl="sibTrans2D1" presStyleIdx="1" presStyleCnt="2"/>
      <dgm:spPr/>
      <dgm:t>
        <a:bodyPr/>
        <a:lstStyle/>
        <a:p>
          <a:endParaRPr lang="es-ES_tradnl"/>
        </a:p>
      </dgm:t>
    </dgm:pt>
    <dgm:pt modelId="{455FC77A-0627-9444-BBCD-7FEDE9B2F08C}" type="pres">
      <dgm:prSet presAssocID="{94695B53-47B3-EC49-928D-2926D79BF855}" presName="spacerR" presStyleCnt="0"/>
      <dgm:spPr/>
    </dgm:pt>
    <dgm:pt modelId="{D3A96904-B804-1449-9E9F-D329E4EEF608}" type="pres">
      <dgm:prSet presAssocID="{A250DFBF-3DE1-3847-B335-305AD34168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F9F2C29-3A58-1641-919B-A6FCF626E2CC}" type="presOf" srcId="{AFE5C1BB-465C-EC42-B40D-597CB7946DE0}" destId="{A37531E5-697F-F349-BB90-53B2E19BE687}" srcOrd="0" destOrd="0" presId="urn:microsoft.com/office/officeart/2005/8/layout/equation1"/>
    <dgm:cxn modelId="{2C0A47CF-1D56-6942-ACC8-0DCF4F84F413}" type="presOf" srcId="{5F7D9E38-30B5-0745-89B2-98A9018A442F}" destId="{473DBCD1-428C-284A-9877-CF1133EA0D93}" srcOrd="0" destOrd="0" presId="urn:microsoft.com/office/officeart/2005/8/layout/equation1"/>
    <dgm:cxn modelId="{787423C4-9928-B14B-911D-B521765B5141}" srcId="{AFE5C1BB-465C-EC42-B40D-597CB7946DE0}" destId="{EC3EC712-DE08-F643-9437-68A814652E1D}" srcOrd="0" destOrd="0" parTransId="{0D54B79C-2375-354F-80D8-F9E867E0B7DE}" sibTransId="{5F7D9E38-30B5-0745-89B2-98A9018A442F}"/>
    <dgm:cxn modelId="{53FB189F-8EFF-8142-AA6F-C62B2B02784B}" type="presOf" srcId="{A250DFBF-3DE1-3847-B335-305AD3416801}" destId="{D3A96904-B804-1449-9E9F-D329E4EEF608}" srcOrd="0" destOrd="0" presId="urn:microsoft.com/office/officeart/2005/8/layout/equation1"/>
    <dgm:cxn modelId="{7ABB19AB-4487-8B45-8DAF-24CDB70A7193}" type="presOf" srcId="{EC3EC712-DE08-F643-9437-68A814652E1D}" destId="{5401922A-F6FC-C442-9C54-70DA515C52E2}" srcOrd="0" destOrd="0" presId="urn:microsoft.com/office/officeart/2005/8/layout/equation1"/>
    <dgm:cxn modelId="{8556B34A-29ED-4C43-9682-C37236C08AB9}" srcId="{AFE5C1BB-465C-EC42-B40D-597CB7946DE0}" destId="{A250DFBF-3DE1-3847-B335-305AD3416801}" srcOrd="2" destOrd="0" parTransId="{D90BCDF4-7275-FF42-A3BB-6681F33F996D}" sibTransId="{131C4AEB-DEC5-1C47-97A0-D2BC4545B62B}"/>
    <dgm:cxn modelId="{74C3CD74-4E8C-0E4C-A9E0-DA79E5D9F770}" type="presOf" srcId="{94695B53-47B3-EC49-928D-2926D79BF855}" destId="{035A2984-1636-7E47-8C36-278CBEFD7F24}" srcOrd="0" destOrd="0" presId="urn:microsoft.com/office/officeart/2005/8/layout/equation1"/>
    <dgm:cxn modelId="{C00CAC90-B27E-1F4C-A639-3ADA134DCB7F}" type="presOf" srcId="{D6499A92-5097-B443-B4AE-250EEDA985D6}" destId="{309860FE-B9B8-C445-8FC1-43F283CD3694}" srcOrd="0" destOrd="0" presId="urn:microsoft.com/office/officeart/2005/8/layout/equation1"/>
    <dgm:cxn modelId="{2118A89E-CD0F-CB41-8DC1-9B1673B840BB}" srcId="{AFE5C1BB-465C-EC42-B40D-597CB7946DE0}" destId="{D6499A92-5097-B443-B4AE-250EEDA985D6}" srcOrd="1" destOrd="0" parTransId="{3C59CF77-FA2C-B147-8F32-DF4A3F013D81}" sibTransId="{94695B53-47B3-EC49-928D-2926D79BF855}"/>
    <dgm:cxn modelId="{F8D5FF20-3F61-EE4A-ADF2-EC59BE3AAE07}" type="presParOf" srcId="{A37531E5-697F-F349-BB90-53B2E19BE687}" destId="{5401922A-F6FC-C442-9C54-70DA515C52E2}" srcOrd="0" destOrd="0" presId="urn:microsoft.com/office/officeart/2005/8/layout/equation1"/>
    <dgm:cxn modelId="{6A1B26D9-CBBD-6841-872E-D0D39898A027}" type="presParOf" srcId="{A37531E5-697F-F349-BB90-53B2E19BE687}" destId="{FA1F5D1E-356D-C04E-AC9B-F3872C3AD33B}" srcOrd="1" destOrd="0" presId="urn:microsoft.com/office/officeart/2005/8/layout/equation1"/>
    <dgm:cxn modelId="{832EBA46-0A24-1443-87D8-3BBA4596E5B2}" type="presParOf" srcId="{A37531E5-697F-F349-BB90-53B2E19BE687}" destId="{473DBCD1-428C-284A-9877-CF1133EA0D93}" srcOrd="2" destOrd="0" presId="urn:microsoft.com/office/officeart/2005/8/layout/equation1"/>
    <dgm:cxn modelId="{40EE2E22-C9E3-F04C-A8D6-E2F26897D980}" type="presParOf" srcId="{A37531E5-697F-F349-BB90-53B2E19BE687}" destId="{7534DFD2-40B4-3542-9FBE-949FACF311AE}" srcOrd="3" destOrd="0" presId="urn:microsoft.com/office/officeart/2005/8/layout/equation1"/>
    <dgm:cxn modelId="{552F6AE8-6498-5245-B61E-8CDBDD676FA1}" type="presParOf" srcId="{A37531E5-697F-F349-BB90-53B2E19BE687}" destId="{309860FE-B9B8-C445-8FC1-43F283CD3694}" srcOrd="4" destOrd="0" presId="urn:microsoft.com/office/officeart/2005/8/layout/equation1"/>
    <dgm:cxn modelId="{43E4E038-85A6-F246-AE25-25761B11D4A0}" type="presParOf" srcId="{A37531E5-697F-F349-BB90-53B2E19BE687}" destId="{878AE8D8-D844-0945-BC5A-BD0AD6F204FB}" srcOrd="5" destOrd="0" presId="urn:microsoft.com/office/officeart/2005/8/layout/equation1"/>
    <dgm:cxn modelId="{8A89ADDA-4CCA-6F49-AC8C-78DCEE229CBD}" type="presParOf" srcId="{A37531E5-697F-F349-BB90-53B2E19BE687}" destId="{035A2984-1636-7E47-8C36-278CBEFD7F24}" srcOrd="6" destOrd="0" presId="urn:microsoft.com/office/officeart/2005/8/layout/equation1"/>
    <dgm:cxn modelId="{2FDF95E3-EC2D-1E4C-9B88-8DEE7B4FFB8B}" type="presParOf" srcId="{A37531E5-697F-F349-BB90-53B2E19BE687}" destId="{455FC77A-0627-9444-BBCD-7FEDE9B2F08C}" srcOrd="7" destOrd="0" presId="urn:microsoft.com/office/officeart/2005/8/layout/equation1"/>
    <dgm:cxn modelId="{689EB6DA-6363-0A42-9880-090199ACABB9}" type="presParOf" srcId="{A37531E5-697F-F349-BB90-53B2E19BE687}" destId="{D3A96904-B804-1449-9E9F-D329E4EEF6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927C45-4218-5F4F-8610-E2DC371B5E9E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678FC3F8-8296-B441-9ED6-9962108094CC}">
      <dgm:prSet phldrT="[Texto]"/>
      <dgm:spPr/>
      <dgm:t>
        <a:bodyPr/>
        <a:lstStyle/>
        <a:p>
          <a:r>
            <a:rPr lang="es-ES_tradnl" dirty="0" smtClean="0"/>
            <a:t>Violencia física</a:t>
          </a:r>
          <a:endParaRPr lang="es-ES_tradnl" dirty="0"/>
        </a:p>
      </dgm:t>
    </dgm:pt>
    <dgm:pt modelId="{C6B7B846-8755-C141-8251-2399B7C4ADDF}" type="parTrans" cxnId="{AB71ED29-C53C-FF45-AB2F-E0BC66827488}">
      <dgm:prSet/>
      <dgm:spPr/>
      <dgm:t>
        <a:bodyPr/>
        <a:lstStyle/>
        <a:p>
          <a:endParaRPr lang="es-ES_tradnl"/>
        </a:p>
      </dgm:t>
    </dgm:pt>
    <dgm:pt modelId="{45230E7B-CD01-B944-8F20-975B22594419}" type="sibTrans" cxnId="{AB71ED29-C53C-FF45-AB2F-E0BC66827488}">
      <dgm:prSet/>
      <dgm:spPr/>
      <dgm:t>
        <a:bodyPr/>
        <a:lstStyle/>
        <a:p>
          <a:endParaRPr lang="es-ES_tradnl"/>
        </a:p>
      </dgm:t>
    </dgm:pt>
    <dgm:pt modelId="{BE09860C-03BB-B741-BF5D-61C9F0434F5F}">
      <dgm:prSet phldrT="[Texto]"/>
      <dgm:spPr/>
      <dgm:t>
        <a:bodyPr/>
        <a:lstStyle/>
        <a:p>
          <a:r>
            <a:rPr lang="es-ES_tradnl" dirty="0" smtClean="0"/>
            <a:t>9 %.</a:t>
          </a:r>
          <a:endParaRPr lang="es-ES_tradnl" dirty="0"/>
        </a:p>
      </dgm:t>
    </dgm:pt>
    <dgm:pt modelId="{BAE6F541-6C80-5E47-BA64-A1596D96732B}" type="parTrans" cxnId="{4BB483D4-3B75-594C-8072-F2F4FD9CED3A}">
      <dgm:prSet/>
      <dgm:spPr/>
      <dgm:t>
        <a:bodyPr/>
        <a:lstStyle/>
        <a:p>
          <a:endParaRPr lang="es-ES_tradnl"/>
        </a:p>
      </dgm:t>
    </dgm:pt>
    <dgm:pt modelId="{CE777718-BA25-D84C-8DF5-7DBAE51F0732}" type="sibTrans" cxnId="{4BB483D4-3B75-594C-8072-F2F4FD9CED3A}">
      <dgm:prSet/>
      <dgm:spPr/>
      <dgm:t>
        <a:bodyPr/>
        <a:lstStyle/>
        <a:p>
          <a:endParaRPr lang="es-ES_tradnl"/>
        </a:p>
      </dgm:t>
    </dgm:pt>
    <dgm:pt modelId="{317ECB45-BB58-E243-A6D8-A5E431E57D5C}">
      <dgm:prSet phldrT="[Texto]"/>
      <dgm:spPr/>
      <dgm:t>
        <a:bodyPr/>
        <a:lstStyle/>
        <a:p>
          <a:r>
            <a:rPr lang="es-ES_tradnl" dirty="0" smtClean="0"/>
            <a:t>Violencia psicológica</a:t>
          </a:r>
          <a:endParaRPr lang="es-ES_tradnl" dirty="0"/>
        </a:p>
      </dgm:t>
    </dgm:pt>
    <dgm:pt modelId="{B2E94C16-E06F-D949-9D2C-5772083D713D}" type="parTrans" cxnId="{73BAE848-468D-564B-B756-C23FB040E8EE}">
      <dgm:prSet/>
      <dgm:spPr/>
      <dgm:t>
        <a:bodyPr/>
        <a:lstStyle/>
        <a:p>
          <a:endParaRPr lang="es-ES_tradnl"/>
        </a:p>
      </dgm:t>
    </dgm:pt>
    <dgm:pt modelId="{9436B502-3554-F049-9BC8-3868FC0AA601}" type="sibTrans" cxnId="{73BAE848-468D-564B-B756-C23FB040E8EE}">
      <dgm:prSet/>
      <dgm:spPr/>
      <dgm:t>
        <a:bodyPr/>
        <a:lstStyle/>
        <a:p>
          <a:endParaRPr lang="es-ES_tradnl"/>
        </a:p>
      </dgm:t>
    </dgm:pt>
    <dgm:pt modelId="{DBDCB359-3868-964B-835E-268E2D1BE1F4}">
      <dgm:prSet phldrT="[Texto]"/>
      <dgm:spPr/>
      <dgm:t>
        <a:bodyPr/>
        <a:lstStyle/>
        <a:p>
          <a:r>
            <a:rPr lang="es-ES_tradnl" dirty="0" smtClean="0"/>
            <a:t>50 </a:t>
          </a:r>
          <a:r>
            <a:rPr lang="mr-IN" dirty="0" smtClean="0"/>
            <a:t>–</a:t>
          </a:r>
          <a:r>
            <a:rPr lang="es-ES_tradnl" dirty="0" smtClean="0"/>
            <a:t> 90 %.</a:t>
          </a:r>
          <a:endParaRPr lang="es-ES_tradnl" dirty="0"/>
        </a:p>
      </dgm:t>
    </dgm:pt>
    <dgm:pt modelId="{BEF8DCE8-7BAF-EA4F-A169-FC236423E08E}" type="parTrans" cxnId="{E98D795B-74F4-3342-A05C-FDFD7FF471C7}">
      <dgm:prSet/>
      <dgm:spPr/>
      <dgm:t>
        <a:bodyPr/>
        <a:lstStyle/>
        <a:p>
          <a:endParaRPr lang="es-ES_tradnl"/>
        </a:p>
      </dgm:t>
    </dgm:pt>
    <dgm:pt modelId="{3B0DD75C-D834-F84F-9649-0C10C3E3CB92}" type="sibTrans" cxnId="{E98D795B-74F4-3342-A05C-FDFD7FF471C7}">
      <dgm:prSet/>
      <dgm:spPr/>
      <dgm:t>
        <a:bodyPr/>
        <a:lstStyle/>
        <a:p>
          <a:endParaRPr lang="es-ES_tradnl"/>
        </a:p>
      </dgm:t>
    </dgm:pt>
    <dgm:pt modelId="{8FB81CC8-9211-0D46-86A6-A26FF29827DC}">
      <dgm:prSet phldrT="[Texto]"/>
      <dgm:spPr/>
      <dgm:t>
        <a:bodyPr/>
        <a:lstStyle/>
        <a:p>
          <a:r>
            <a:rPr lang="es-ES_tradnl" dirty="0" smtClean="0"/>
            <a:t>Violencia sexual</a:t>
          </a:r>
          <a:endParaRPr lang="es-ES_tradnl" dirty="0"/>
        </a:p>
      </dgm:t>
    </dgm:pt>
    <dgm:pt modelId="{3EB0CC18-88A9-3342-A6DF-D59CE170C1FF}" type="parTrans" cxnId="{A5C45C2E-8CC7-5B40-AA2A-C104841C07D2}">
      <dgm:prSet/>
      <dgm:spPr/>
      <dgm:t>
        <a:bodyPr/>
        <a:lstStyle/>
        <a:p>
          <a:endParaRPr lang="es-ES_tradnl"/>
        </a:p>
      </dgm:t>
    </dgm:pt>
    <dgm:pt modelId="{2B4AC636-C099-3548-B545-80FF0D1CF9AD}" type="sibTrans" cxnId="{A5C45C2E-8CC7-5B40-AA2A-C104841C07D2}">
      <dgm:prSet/>
      <dgm:spPr/>
      <dgm:t>
        <a:bodyPr/>
        <a:lstStyle/>
        <a:p>
          <a:endParaRPr lang="es-ES_tradnl"/>
        </a:p>
      </dgm:t>
    </dgm:pt>
    <dgm:pt modelId="{8CB26DD3-E4B2-C64C-B397-9868FDAD38C8}">
      <dgm:prSet phldrT="[Texto]"/>
      <dgm:spPr/>
      <dgm:t>
        <a:bodyPr/>
        <a:lstStyle/>
        <a:p>
          <a:r>
            <a:rPr lang="es-ES_tradnl" dirty="0" smtClean="0"/>
            <a:t>20 – 30 </a:t>
          </a:r>
          <a:r>
            <a:rPr lang="es-ES_tradnl" dirty="0" smtClean="0"/>
            <a:t>%.</a:t>
          </a:r>
          <a:endParaRPr lang="es-ES_tradnl" dirty="0"/>
        </a:p>
      </dgm:t>
    </dgm:pt>
    <dgm:pt modelId="{2809E844-6CF7-4B4B-A3FF-BD8F822D47B8}" type="parTrans" cxnId="{9CEBD386-0F9C-6449-AC52-E9EC84886F08}">
      <dgm:prSet/>
      <dgm:spPr/>
      <dgm:t>
        <a:bodyPr/>
        <a:lstStyle/>
        <a:p>
          <a:endParaRPr lang="es-ES_tradnl"/>
        </a:p>
      </dgm:t>
    </dgm:pt>
    <dgm:pt modelId="{98963D4F-C14E-844B-A54F-000F0CAF43F6}" type="sibTrans" cxnId="{9CEBD386-0F9C-6449-AC52-E9EC84886F08}">
      <dgm:prSet/>
      <dgm:spPr/>
      <dgm:t>
        <a:bodyPr/>
        <a:lstStyle/>
        <a:p>
          <a:endParaRPr lang="es-ES_tradnl"/>
        </a:p>
      </dgm:t>
    </dgm:pt>
    <dgm:pt modelId="{3D805330-B4A5-7C4F-8D15-942CC84759E8}" type="pres">
      <dgm:prSet presAssocID="{79927C45-4218-5F4F-8610-E2DC371B5E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2687BBF-B81E-E447-BD47-EA3CB0B1A650}" type="pres">
      <dgm:prSet presAssocID="{678FC3F8-8296-B441-9ED6-9962108094CC}" presName="composite" presStyleCnt="0"/>
      <dgm:spPr/>
    </dgm:pt>
    <dgm:pt modelId="{3CD48D6D-9E8D-C540-8218-FDFD495BEDC1}" type="pres">
      <dgm:prSet presAssocID="{678FC3F8-8296-B441-9ED6-9962108094C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A5DEA6B-942D-7349-BD65-33CBD4CC7D96}" type="pres">
      <dgm:prSet presAssocID="{678FC3F8-8296-B441-9ED6-9962108094CC}" presName="parSh" presStyleLbl="node1" presStyleIdx="0" presStyleCnt="3"/>
      <dgm:spPr/>
      <dgm:t>
        <a:bodyPr/>
        <a:lstStyle/>
        <a:p>
          <a:endParaRPr lang="es-ES_tradnl"/>
        </a:p>
      </dgm:t>
    </dgm:pt>
    <dgm:pt modelId="{F626EE5C-1FF0-F949-B40B-0BD6D0700EAB}" type="pres">
      <dgm:prSet presAssocID="{678FC3F8-8296-B441-9ED6-9962108094C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A5894E1-90C3-A145-B15D-D6CEFD5D5B95}" type="pres">
      <dgm:prSet presAssocID="{45230E7B-CD01-B944-8F20-975B22594419}" presName="sibTrans" presStyleLbl="sibTrans2D1" presStyleIdx="0" presStyleCnt="2"/>
      <dgm:spPr/>
      <dgm:t>
        <a:bodyPr/>
        <a:lstStyle/>
        <a:p>
          <a:endParaRPr lang="es-ES_tradnl"/>
        </a:p>
      </dgm:t>
    </dgm:pt>
    <dgm:pt modelId="{9CB9F987-6CCD-4C4B-AFAD-415B9CB83C07}" type="pres">
      <dgm:prSet presAssocID="{45230E7B-CD01-B944-8F20-975B22594419}" presName="connTx" presStyleLbl="sibTrans2D1" presStyleIdx="0" presStyleCnt="2"/>
      <dgm:spPr/>
      <dgm:t>
        <a:bodyPr/>
        <a:lstStyle/>
        <a:p>
          <a:endParaRPr lang="es-ES_tradnl"/>
        </a:p>
      </dgm:t>
    </dgm:pt>
    <dgm:pt modelId="{616460BA-AE53-C04E-87CA-B0A1A934A088}" type="pres">
      <dgm:prSet presAssocID="{317ECB45-BB58-E243-A6D8-A5E431E57D5C}" presName="composite" presStyleCnt="0"/>
      <dgm:spPr/>
    </dgm:pt>
    <dgm:pt modelId="{710CCC5E-69E7-9D43-81DF-B5BA5E8A3F44}" type="pres">
      <dgm:prSet presAssocID="{317ECB45-BB58-E243-A6D8-A5E431E57D5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9B45703-A312-3047-827A-1DB36C2A4E34}" type="pres">
      <dgm:prSet presAssocID="{317ECB45-BB58-E243-A6D8-A5E431E57D5C}" presName="parSh" presStyleLbl="node1" presStyleIdx="1" presStyleCnt="3"/>
      <dgm:spPr/>
      <dgm:t>
        <a:bodyPr/>
        <a:lstStyle/>
        <a:p>
          <a:endParaRPr lang="es-ES_tradnl"/>
        </a:p>
      </dgm:t>
    </dgm:pt>
    <dgm:pt modelId="{37610EFD-28D5-0B44-9924-0A3852319E9B}" type="pres">
      <dgm:prSet presAssocID="{317ECB45-BB58-E243-A6D8-A5E431E57D5C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C2BCD0A-EB62-7747-A0DE-5690B6C051B8}" type="pres">
      <dgm:prSet presAssocID="{9436B502-3554-F049-9BC8-3868FC0AA601}" presName="sibTrans" presStyleLbl="sibTrans2D1" presStyleIdx="1" presStyleCnt="2"/>
      <dgm:spPr/>
      <dgm:t>
        <a:bodyPr/>
        <a:lstStyle/>
        <a:p>
          <a:endParaRPr lang="es-ES_tradnl"/>
        </a:p>
      </dgm:t>
    </dgm:pt>
    <dgm:pt modelId="{C22FFEA6-CEAF-C14A-8D5A-F969799649B8}" type="pres">
      <dgm:prSet presAssocID="{9436B502-3554-F049-9BC8-3868FC0AA601}" presName="connTx" presStyleLbl="sibTrans2D1" presStyleIdx="1" presStyleCnt="2"/>
      <dgm:spPr/>
      <dgm:t>
        <a:bodyPr/>
        <a:lstStyle/>
        <a:p>
          <a:endParaRPr lang="es-ES_tradnl"/>
        </a:p>
      </dgm:t>
    </dgm:pt>
    <dgm:pt modelId="{1AC5E90F-8109-AF48-89F3-CC50E9AA43C6}" type="pres">
      <dgm:prSet presAssocID="{8FB81CC8-9211-0D46-86A6-A26FF29827DC}" presName="composite" presStyleCnt="0"/>
      <dgm:spPr/>
    </dgm:pt>
    <dgm:pt modelId="{4A93B548-C26D-584B-B4CF-5EFA61A36116}" type="pres">
      <dgm:prSet presAssocID="{8FB81CC8-9211-0D46-86A6-A26FF29827D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1A323A4-C9E9-094A-8E33-9DD61BFBC394}" type="pres">
      <dgm:prSet presAssocID="{8FB81CC8-9211-0D46-86A6-A26FF29827DC}" presName="parSh" presStyleLbl="node1" presStyleIdx="2" presStyleCnt="3"/>
      <dgm:spPr/>
      <dgm:t>
        <a:bodyPr/>
        <a:lstStyle/>
        <a:p>
          <a:endParaRPr lang="es-ES_tradnl"/>
        </a:p>
      </dgm:t>
    </dgm:pt>
    <dgm:pt modelId="{3E1F711A-6370-0B46-B75C-51B72A7549E8}" type="pres">
      <dgm:prSet presAssocID="{8FB81CC8-9211-0D46-86A6-A26FF29827D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72FE68D-8A5B-3B4A-A1C4-EA82F4A21291}" type="presOf" srcId="{45230E7B-CD01-B944-8F20-975B22594419}" destId="{9CB9F987-6CCD-4C4B-AFAD-415B9CB83C07}" srcOrd="1" destOrd="0" presId="urn:microsoft.com/office/officeart/2005/8/layout/process3"/>
    <dgm:cxn modelId="{39458E5E-0463-FD41-9DBB-CAE448FD2D7D}" type="presOf" srcId="{79927C45-4218-5F4F-8610-E2DC371B5E9E}" destId="{3D805330-B4A5-7C4F-8D15-942CC84759E8}" srcOrd="0" destOrd="0" presId="urn:microsoft.com/office/officeart/2005/8/layout/process3"/>
    <dgm:cxn modelId="{9CEBD386-0F9C-6449-AC52-E9EC84886F08}" srcId="{8FB81CC8-9211-0D46-86A6-A26FF29827DC}" destId="{8CB26DD3-E4B2-C64C-B397-9868FDAD38C8}" srcOrd="0" destOrd="0" parTransId="{2809E844-6CF7-4B4B-A3FF-BD8F822D47B8}" sibTransId="{98963D4F-C14E-844B-A54F-000F0CAF43F6}"/>
    <dgm:cxn modelId="{AB71ED29-C53C-FF45-AB2F-E0BC66827488}" srcId="{79927C45-4218-5F4F-8610-E2DC371B5E9E}" destId="{678FC3F8-8296-B441-9ED6-9962108094CC}" srcOrd="0" destOrd="0" parTransId="{C6B7B846-8755-C141-8251-2399B7C4ADDF}" sibTransId="{45230E7B-CD01-B944-8F20-975B22594419}"/>
    <dgm:cxn modelId="{4BB483D4-3B75-594C-8072-F2F4FD9CED3A}" srcId="{678FC3F8-8296-B441-9ED6-9962108094CC}" destId="{BE09860C-03BB-B741-BF5D-61C9F0434F5F}" srcOrd="0" destOrd="0" parTransId="{BAE6F541-6C80-5E47-BA64-A1596D96732B}" sibTransId="{CE777718-BA25-D84C-8DF5-7DBAE51F0732}"/>
    <dgm:cxn modelId="{0C72E145-5AF5-5C47-B461-8AA9F1A398D5}" type="presOf" srcId="{678FC3F8-8296-B441-9ED6-9962108094CC}" destId="{1A5DEA6B-942D-7349-BD65-33CBD4CC7D96}" srcOrd="1" destOrd="0" presId="urn:microsoft.com/office/officeart/2005/8/layout/process3"/>
    <dgm:cxn modelId="{A5C45C2E-8CC7-5B40-AA2A-C104841C07D2}" srcId="{79927C45-4218-5F4F-8610-E2DC371B5E9E}" destId="{8FB81CC8-9211-0D46-86A6-A26FF29827DC}" srcOrd="2" destOrd="0" parTransId="{3EB0CC18-88A9-3342-A6DF-D59CE170C1FF}" sibTransId="{2B4AC636-C099-3548-B545-80FF0D1CF9AD}"/>
    <dgm:cxn modelId="{69435E3C-B352-314E-9E56-D9B8514D356B}" type="presOf" srcId="{9436B502-3554-F049-9BC8-3868FC0AA601}" destId="{6C2BCD0A-EB62-7747-A0DE-5690B6C051B8}" srcOrd="0" destOrd="0" presId="urn:microsoft.com/office/officeart/2005/8/layout/process3"/>
    <dgm:cxn modelId="{0AAE0B63-035E-0C4E-8A7D-B84CA1D5A516}" type="presOf" srcId="{DBDCB359-3868-964B-835E-268E2D1BE1F4}" destId="{37610EFD-28D5-0B44-9924-0A3852319E9B}" srcOrd="0" destOrd="0" presId="urn:microsoft.com/office/officeart/2005/8/layout/process3"/>
    <dgm:cxn modelId="{6DEF1D12-DC4C-6641-8F81-40D460C87274}" type="presOf" srcId="{317ECB45-BB58-E243-A6D8-A5E431E57D5C}" destId="{710CCC5E-69E7-9D43-81DF-B5BA5E8A3F44}" srcOrd="0" destOrd="0" presId="urn:microsoft.com/office/officeart/2005/8/layout/process3"/>
    <dgm:cxn modelId="{73BAE848-468D-564B-B756-C23FB040E8EE}" srcId="{79927C45-4218-5F4F-8610-E2DC371B5E9E}" destId="{317ECB45-BB58-E243-A6D8-A5E431E57D5C}" srcOrd="1" destOrd="0" parTransId="{B2E94C16-E06F-D949-9D2C-5772083D713D}" sibTransId="{9436B502-3554-F049-9BC8-3868FC0AA601}"/>
    <dgm:cxn modelId="{42136052-2F4E-CF46-BE3C-8B62A1D8AD02}" type="presOf" srcId="{BE09860C-03BB-B741-BF5D-61C9F0434F5F}" destId="{F626EE5C-1FF0-F949-B40B-0BD6D0700EAB}" srcOrd="0" destOrd="0" presId="urn:microsoft.com/office/officeart/2005/8/layout/process3"/>
    <dgm:cxn modelId="{D04CA122-B1BB-EF49-AC57-57765400FC71}" type="presOf" srcId="{9436B502-3554-F049-9BC8-3868FC0AA601}" destId="{C22FFEA6-CEAF-C14A-8D5A-F969799649B8}" srcOrd="1" destOrd="0" presId="urn:microsoft.com/office/officeart/2005/8/layout/process3"/>
    <dgm:cxn modelId="{C86E4852-760A-CE4A-BDDA-3843C101CA49}" type="presOf" srcId="{8FB81CC8-9211-0D46-86A6-A26FF29827DC}" destId="{4A93B548-C26D-584B-B4CF-5EFA61A36116}" srcOrd="0" destOrd="0" presId="urn:microsoft.com/office/officeart/2005/8/layout/process3"/>
    <dgm:cxn modelId="{94E789C3-D038-D745-B760-2F67FBB7A19E}" type="presOf" srcId="{8FB81CC8-9211-0D46-86A6-A26FF29827DC}" destId="{31A323A4-C9E9-094A-8E33-9DD61BFBC394}" srcOrd="1" destOrd="0" presId="urn:microsoft.com/office/officeart/2005/8/layout/process3"/>
    <dgm:cxn modelId="{FEDD086E-6686-3649-AFCE-26F9ED5D7171}" type="presOf" srcId="{8CB26DD3-E4B2-C64C-B397-9868FDAD38C8}" destId="{3E1F711A-6370-0B46-B75C-51B72A7549E8}" srcOrd="0" destOrd="0" presId="urn:microsoft.com/office/officeart/2005/8/layout/process3"/>
    <dgm:cxn modelId="{E98D795B-74F4-3342-A05C-FDFD7FF471C7}" srcId="{317ECB45-BB58-E243-A6D8-A5E431E57D5C}" destId="{DBDCB359-3868-964B-835E-268E2D1BE1F4}" srcOrd="0" destOrd="0" parTransId="{BEF8DCE8-7BAF-EA4F-A169-FC236423E08E}" sibTransId="{3B0DD75C-D834-F84F-9649-0C10C3E3CB92}"/>
    <dgm:cxn modelId="{B1F7731A-FA88-0944-99A5-BE31D769F4F1}" type="presOf" srcId="{678FC3F8-8296-B441-9ED6-9962108094CC}" destId="{3CD48D6D-9E8D-C540-8218-FDFD495BEDC1}" srcOrd="0" destOrd="0" presId="urn:microsoft.com/office/officeart/2005/8/layout/process3"/>
    <dgm:cxn modelId="{952134FE-D027-6D41-B78A-DD32480BD7EA}" type="presOf" srcId="{317ECB45-BB58-E243-A6D8-A5E431E57D5C}" destId="{A9B45703-A312-3047-827A-1DB36C2A4E34}" srcOrd="1" destOrd="0" presId="urn:microsoft.com/office/officeart/2005/8/layout/process3"/>
    <dgm:cxn modelId="{8C0D9D81-0FD9-E745-98F6-F459583ECA84}" type="presOf" srcId="{45230E7B-CD01-B944-8F20-975B22594419}" destId="{2A5894E1-90C3-A145-B15D-D6CEFD5D5B95}" srcOrd="0" destOrd="0" presId="urn:microsoft.com/office/officeart/2005/8/layout/process3"/>
    <dgm:cxn modelId="{A12EEC1B-2E0F-A44E-A614-2DAC308A33A2}" type="presParOf" srcId="{3D805330-B4A5-7C4F-8D15-942CC84759E8}" destId="{52687BBF-B81E-E447-BD47-EA3CB0B1A650}" srcOrd="0" destOrd="0" presId="urn:microsoft.com/office/officeart/2005/8/layout/process3"/>
    <dgm:cxn modelId="{DE4EA8D2-747F-3847-96DD-1678ECF2B203}" type="presParOf" srcId="{52687BBF-B81E-E447-BD47-EA3CB0B1A650}" destId="{3CD48D6D-9E8D-C540-8218-FDFD495BEDC1}" srcOrd="0" destOrd="0" presId="urn:microsoft.com/office/officeart/2005/8/layout/process3"/>
    <dgm:cxn modelId="{3F324522-AA26-4347-8D3D-6C1647D7BA86}" type="presParOf" srcId="{52687BBF-B81E-E447-BD47-EA3CB0B1A650}" destId="{1A5DEA6B-942D-7349-BD65-33CBD4CC7D96}" srcOrd="1" destOrd="0" presId="urn:microsoft.com/office/officeart/2005/8/layout/process3"/>
    <dgm:cxn modelId="{D93E4AEC-C338-EF4E-BB4A-A41ED09E2238}" type="presParOf" srcId="{52687BBF-B81E-E447-BD47-EA3CB0B1A650}" destId="{F626EE5C-1FF0-F949-B40B-0BD6D0700EAB}" srcOrd="2" destOrd="0" presId="urn:microsoft.com/office/officeart/2005/8/layout/process3"/>
    <dgm:cxn modelId="{D8E396D6-9D93-4641-B3DD-610C55FB52CF}" type="presParOf" srcId="{3D805330-B4A5-7C4F-8D15-942CC84759E8}" destId="{2A5894E1-90C3-A145-B15D-D6CEFD5D5B95}" srcOrd="1" destOrd="0" presId="urn:microsoft.com/office/officeart/2005/8/layout/process3"/>
    <dgm:cxn modelId="{C791C0AC-414C-1741-A5E2-34EC067A5C43}" type="presParOf" srcId="{2A5894E1-90C3-A145-B15D-D6CEFD5D5B95}" destId="{9CB9F987-6CCD-4C4B-AFAD-415B9CB83C07}" srcOrd="0" destOrd="0" presId="urn:microsoft.com/office/officeart/2005/8/layout/process3"/>
    <dgm:cxn modelId="{434C9E0E-CBAA-8F45-BBCE-4D58C8A88DD7}" type="presParOf" srcId="{3D805330-B4A5-7C4F-8D15-942CC84759E8}" destId="{616460BA-AE53-C04E-87CA-B0A1A934A088}" srcOrd="2" destOrd="0" presId="urn:microsoft.com/office/officeart/2005/8/layout/process3"/>
    <dgm:cxn modelId="{65204ED2-4371-6A4D-9CEC-5E795ADB8307}" type="presParOf" srcId="{616460BA-AE53-C04E-87CA-B0A1A934A088}" destId="{710CCC5E-69E7-9D43-81DF-B5BA5E8A3F44}" srcOrd="0" destOrd="0" presId="urn:microsoft.com/office/officeart/2005/8/layout/process3"/>
    <dgm:cxn modelId="{7F1592E7-30B4-7841-8B44-F981323012B7}" type="presParOf" srcId="{616460BA-AE53-C04E-87CA-B0A1A934A088}" destId="{A9B45703-A312-3047-827A-1DB36C2A4E34}" srcOrd="1" destOrd="0" presId="urn:microsoft.com/office/officeart/2005/8/layout/process3"/>
    <dgm:cxn modelId="{DDEC600E-B268-174F-92B9-6DA5111FA67D}" type="presParOf" srcId="{616460BA-AE53-C04E-87CA-B0A1A934A088}" destId="{37610EFD-28D5-0B44-9924-0A3852319E9B}" srcOrd="2" destOrd="0" presId="urn:microsoft.com/office/officeart/2005/8/layout/process3"/>
    <dgm:cxn modelId="{7EF9C8B6-B8C7-AA41-95BD-B3876390E160}" type="presParOf" srcId="{3D805330-B4A5-7C4F-8D15-942CC84759E8}" destId="{6C2BCD0A-EB62-7747-A0DE-5690B6C051B8}" srcOrd="3" destOrd="0" presId="urn:microsoft.com/office/officeart/2005/8/layout/process3"/>
    <dgm:cxn modelId="{2003BF77-E6B6-294E-9832-2454B2BD4FC9}" type="presParOf" srcId="{6C2BCD0A-EB62-7747-A0DE-5690B6C051B8}" destId="{C22FFEA6-CEAF-C14A-8D5A-F969799649B8}" srcOrd="0" destOrd="0" presId="urn:microsoft.com/office/officeart/2005/8/layout/process3"/>
    <dgm:cxn modelId="{8192B83A-935C-164D-BA8A-CA116FCBF306}" type="presParOf" srcId="{3D805330-B4A5-7C4F-8D15-942CC84759E8}" destId="{1AC5E90F-8109-AF48-89F3-CC50E9AA43C6}" srcOrd="4" destOrd="0" presId="urn:microsoft.com/office/officeart/2005/8/layout/process3"/>
    <dgm:cxn modelId="{228D494B-6321-8843-B2BB-191C5306CDAC}" type="presParOf" srcId="{1AC5E90F-8109-AF48-89F3-CC50E9AA43C6}" destId="{4A93B548-C26D-584B-B4CF-5EFA61A36116}" srcOrd="0" destOrd="0" presId="urn:microsoft.com/office/officeart/2005/8/layout/process3"/>
    <dgm:cxn modelId="{1E217CC6-6178-994F-9461-8202333FE93C}" type="presParOf" srcId="{1AC5E90F-8109-AF48-89F3-CC50E9AA43C6}" destId="{31A323A4-C9E9-094A-8E33-9DD61BFBC394}" srcOrd="1" destOrd="0" presId="urn:microsoft.com/office/officeart/2005/8/layout/process3"/>
    <dgm:cxn modelId="{AB3A89DC-F4FC-B24A-8E17-075536356963}" type="presParOf" srcId="{1AC5E90F-8109-AF48-89F3-CC50E9AA43C6}" destId="{3E1F711A-6370-0B46-B75C-51B72A7549E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D82F4C-8178-7D4B-BD67-5A543249773E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0DF9294-FAE0-6A4E-BF04-DE088B29042C}">
      <dgm:prSet phldrT="[Texto]"/>
      <dgm:spPr/>
      <dgm:t>
        <a:bodyPr/>
        <a:lstStyle/>
        <a:p>
          <a:r>
            <a:rPr lang="es-ES_tradnl" dirty="0" smtClean="0"/>
            <a:t>Violencia bidireccional o cruzada.</a:t>
          </a:r>
          <a:endParaRPr lang="es-ES_tradnl" dirty="0"/>
        </a:p>
      </dgm:t>
    </dgm:pt>
    <dgm:pt modelId="{514B1929-358D-D445-AD41-ACB12898266E}" type="parTrans" cxnId="{550A1249-3106-5E47-B84A-7F1F0C1470C1}">
      <dgm:prSet/>
      <dgm:spPr/>
      <dgm:t>
        <a:bodyPr/>
        <a:lstStyle/>
        <a:p>
          <a:endParaRPr lang="es-ES_tradnl"/>
        </a:p>
      </dgm:t>
    </dgm:pt>
    <dgm:pt modelId="{4F5F0EA9-D4B5-CB4B-9BB6-81556D2E9087}" type="sibTrans" cxnId="{550A1249-3106-5E47-B84A-7F1F0C1470C1}">
      <dgm:prSet/>
      <dgm:spPr/>
      <dgm:t>
        <a:bodyPr/>
        <a:lstStyle/>
        <a:p>
          <a:endParaRPr lang="es-ES_tradnl"/>
        </a:p>
      </dgm:t>
    </dgm:pt>
    <dgm:pt modelId="{F057FE57-A3B0-CF49-95D6-FDC78CD79EE6}">
      <dgm:prSet phldrT="[Texto]"/>
      <dgm:spPr/>
      <dgm:t>
        <a:bodyPr/>
        <a:lstStyle/>
        <a:p>
          <a:r>
            <a:rPr lang="es-ES_tradnl" dirty="0" smtClean="0"/>
            <a:t>No percepción del maltrato.</a:t>
          </a:r>
          <a:endParaRPr lang="es-ES_tradnl" dirty="0"/>
        </a:p>
      </dgm:t>
    </dgm:pt>
    <dgm:pt modelId="{48305178-EFC6-404D-9A08-DC7CF31EC181}" type="parTrans" cxnId="{4CED6C93-0697-B34F-B324-D10EEE66F244}">
      <dgm:prSet/>
      <dgm:spPr/>
      <dgm:t>
        <a:bodyPr/>
        <a:lstStyle/>
        <a:p>
          <a:endParaRPr lang="es-ES_tradnl"/>
        </a:p>
      </dgm:t>
    </dgm:pt>
    <dgm:pt modelId="{F70B20FF-D2CD-4F45-92CB-B561EBC623B6}" type="sibTrans" cxnId="{4CED6C93-0697-B34F-B324-D10EEE66F244}">
      <dgm:prSet/>
      <dgm:spPr/>
      <dgm:t>
        <a:bodyPr/>
        <a:lstStyle/>
        <a:p>
          <a:endParaRPr lang="es-ES_tradnl"/>
        </a:p>
      </dgm:t>
    </dgm:pt>
    <dgm:pt modelId="{1C56C5F4-A598-7141-9595-515D52D0D688}">
      <dgm:prSet phldrT="[Texto]"/>
      <dgm:spPr/>
      <dgm:t>
        <a:bodyPr/>
        <a:lstStyle/>
        <a:p>
          <a:r>
            <a:rPr lang="es-ES_tradnl" dirty="0" smtClean="0"/>
            <a:t>Tolerancia hacia la violencia.</a:t>
          </a:r>
          <a:endParaRPr lang="es-ES_tradnl" dirty="0"/>
        </a:p>
      </dgm:t>
    </dgm:pt>
    <dgm:pt modelId="{72537F9A-54FD-BB4B-84B3-3A339FD1EB43}" type="parTrans" cxnId="{33F1B7B9-6592-E34D-A131-1C371A622C75}">
      <dgm:prSet/>
      <dgm:spPr/>
      <dgm:t>
        <a:bodyPr/>
        <a:lstStyle/>
        <a:p>
          <a:endParaRPr lang="es-ES_tradnl"/>
        </a:p>
      </dgm:t>
    </dgm:pt>
    <dgm:pt modelId="{C5C55492-8843-DC47-8CFF-A856F6297882}" type="sibTrans" cxnId="{33F1B7B9-6592-E34D-A131-1C371A622C75}">
      <dgm:prSet/>
      <dgm:spPr/>
      <dgm:t>
        <a:bodyPr/>
        <a:lstStyle/>
        <a:p>
          <a:endParaRPr lang="es-ES_tradnl"/>
        </a:p>
      </dgm:t>
    </dgm:pt>
    <dgm:pt modelId="{B8124033-AE3A-5E4F-B7C8-7A7D0025CFEF}">
      <dgm:prSet phldrT="[Texto]"/>
      <dgm:spPr/>
      <dgm:t>
        <a:bodyPr/>
        <a:lstStyle/>
        <a:p>
          <a:r>
            <a:rPr lang="es-ES_tradnl" dirty="0" smtClean="0"/>
            <a:t>50 – 70 % "doble rol".</a:t>
          </a:r>
          <a:endParaRPr lang="es-ES_tradnl" dirty="0"/>
        </a:p>
      </dgm:t>
    </dgm:pt>
    <dgm:pt modelId="{864BD32F-60C4-F64D-8EB2-3352EE0604DA}" type="parTrans" cxnId="{317DCCE3-79E0-D441-8602-5A1EC7A7906B}">
      <dgm:prSet/>
      <dgm:spPr/>
      <dgm:t>
        <a:bodyPr/>
        <a:lstStyle/>
        <a:p>
          <a:endParaRPr lang="es-ES_tradnl"/>
        </a:p>
      </dgm:t>
    </dgm:pt>
    <dgm:pt modelId="{D442EC86-F94C-974E-863C-B47DA5249A7D}" type="sibTrans" cxnId="{317DCCE3-79E0-D441-8602-5A1EC7A7906B}">
      <dgm:prSet/>
      <dgm:spPr/>
      <dgm:t>
        <a:bodyPr/>
        <a:lstStyle/>
        <a:p>
          <a:endParaRPr lang="es-ES_tradnl"/>
        </a:p>
      </dgm:t>
    </dgm:pt>
    <dgm:pt modelId="{0171E978-FEDB-4C41-843F-55B14ABE76D5}">
      <dgm:prSet phldrT="[Texto]"/>
      <dgm:spPr/>
      <dgm:t>
        <a:bodyPr/>
        <a:lstStyle/>
        <a:p>
          <a:r>
            <a:rPr lang="es-ES_tradnl" dirty="0" smtClean="0"/>
            <a:t>Normalización de la violencia + problemas identificación. </a:t>
          </a:r>
          <a:endParaRPr lang="es-ES_tradnl" dirty="0"/>
        </a:p>
      </dgm:t>
    </dgm:pt>
    <dgm:pt modelId="{1661B98D-D841-2E44-8F37-171FB3102028}" type="parTrans" cxnId="{B28A6B1F-A5B7-B347-A2BD-1EC5DC36FA03}">
      <dgm:prSet/>
      <dgm:spPr/>
      <dgm:t>
        <a:bodyPr/>
        <a:lstStyle/>
        <a:p>
          <a:endParaRPr lang="es-ES_tradnl"/>
        </a:p>
      </dgm:t>
    </dgm:pt>
    <dgm:pt modelId="{1C70DF0D-9A15-8F42-986A-54528F49FBA1}" type="sibTrans" cxnId="{B28A6B1F-A5B7-B347-A2BD-1EC5DC36FA03}">
      <dgm:prSet/>
      <dgm:spPr/>
      <dgm:t>
        <a:bodyPr/>
        <a:lstStyle/>
        <a:p>
          <a:endParaRPr lang="es-ES_tradnl"/>
        </a:p>
      </dgm:t>
    </dgm:pt>
    <dgm:pt modelId="{CC673079-8F3C-CF4E-B0C9-1ED3672E199D}">
      <dgm:prSet phldrT="[Texto]"/>
      <dgm:spPr/>
      <dgm:t>
        <a:bodyPr/>
        <a:lstStyle/>
        <a:p>
          <a:r>
            <a:rPr lang="es-ES_tradnl" dirty="0" smtClean="0"/>
            <a:t>Relación inversa.</a:t>
          </a:r>
          <a:endParaRPr lang="es-ES_tradnl" dirty="0"/>
        </a:p>
      </dgm:t>
    </dgm:pt>
    <dgm:pt modelId="{23FAE41D-F703-854A-AF21-4C278F3EE8EE}" type="parTrans" cxnId="{5BFAA30D-7BA0-CA4B-929D-F2E29A5CF26E}">
      <dgm:prSet/>
      <dgm:spPr/>
      <dgm:t>
        <a:bodyPr/>
        <a:lstStyle/>
        <a:p>
          <a:endParaRPr lang="es-ES_tradnl"/>
        </a:p>
      </dgm:t>
    </dgm:pt>
    <dgm:pt modelId="{17FCB16C-A38B-C14C-BAE0-69DF7606C462}" type="sibTrans" cxnId="{5BFAA30D-7BA0-CA4B-929D-F2E29A5CF26E}">
      <dgm:prSet/>
      <dgm:spPr/>
      <dgm:t>
        <a:bodyPr/>
        <a:lstStyle/>
        <a:p>
          <a:endParaRPr lang="es-ES_tradnl"/>
        </a:p>
      </dgm:t>
    </dgm:pt>
    <dgm:pt modelId="{E4020D49-47C6-524A-B2EE-989B5EE9FC15}" type="pres">
      <dgm:prSet presAssocID="{74D82F4C-8178-7D4B-BD67-5A54324977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2411489-884D-BC49-9E18-0F85A90303C8}" type="pres">
      <dgm:prSet presAssocID="{C0DF9294-FAE0-6A4E-BF04-DE088B2904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AE5869E-3214-EF42-8FAD-CE047D6C2451}" type="pres">
      <dgm:prSet presAssocID="{C0DF9294-FAE0-6A4E-BF04-DE088B2904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FB9445A-4929-DE45-AACD-3F763048F202}" type="pres">
      <dgm:prSet presAssocID="{F057FE57-A3B0-CF49-95D6-FDC78CD79E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A869FCA-8C6F-E049-99B3-C4276E8E6790}" type="pres">
      <dgm:prSet presAssocID="{F057FE57-A3B0-CF49-95D6-FDC78CD79EE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C1494FF-DA8B-E64C-B58F-D866DD633723}" type="pres">
      <dgm:prSet presAssocID="{1C56C5F4-A598-7141-9595-515D52D0D68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170CE5D-8929-154D-B348-083F8A6B8C21}" type="presOf" srcId="{C0DF9294-FAE0-6A4E-BF04-DE088B29042C}" destId="{52411489-884D-BC49-9E18-0F85A90303C8}" srcOrd="0" destOrd="0" presId="urn:microsoft.com/office/officeart/2005/8/layout/vList2"/>
    <dgm:cxn modelId="{354D1FD9-E212-6545-93B8-71CC8F083774}" type="presOf" srcId="{74D82F4C-8178-7D4B-BD67-5A543249773E}" destId="{E4020D49-47C6-524A-B2EE-989B5EE9FC15}" srcOrd="0" destOrd="0" presId="urn:microsoft.com/office/officeart/2005/8/layout/vList2"/>
    <dgm:cxn modelId="{E7F0F0F1-52F4-A44B-887D-A2B89542E690}" type="presOf" srcId="{1C56C5F4-A598-7141-9595-515D52D0D688}" destId="{FC1494FF-DA8B-E64C-B58F-D866DD633723}" srcOrd="0" destOrd="0" presId="urn:microsoft.com/office/officeart/2005/8/layout/vList2"/>
    <dgm:cxn modelId="{4CED6C93-0697-B34F-B324-D10EEE66F244}" srcId="{74D82F4C-8178-7D4B-BD67-5A543249773E}" destId="{F057FE57-A3B0-CF49-95D6-FDC78CD79EE6}" srcOrd="1" destOrd="0" parTransId="{48305178-EFC6-404D-9A08-DC7CF31EC181}" sibTransId="{F70B20FF-D2CD-4F45-92CB-B561EBC623B6}"/>
    <dgm:cxn modelId="{317DCCE3-79E0-D441-8602-5A1EC7A7906B}" srcId="{C0DF9294-FAE0-6A4E-BF04-DE088B29042C}" destId="{B8124033-AE3A-5E4F-B7C8-7A7D0025CFEF}" srcOrd="0" destOrd="0" parTransId="{864BD32F-60C4-F64D-8EB2-3352EE0604DA}" sibTransId="{D442EC86-F94C-974E-863C-B47DA5249A7D}"/>
    <dgm:cxn modelId="{23E8668A-ABCA-A845-BC13-38A2D4F1C2B3}" type="presOf" srcId="{B8124033-AE3A-5E4F-B7C8-7A7D0025CFEF}" destId="{DAE5869E-3214-EF42-8FAD-CE047D6C2451}" srcOrd="0" destOrd="0" presId="urn:microsoft.com/office/officeart/2005/8/layout/vList2"/>
    <dgm:cxn modelId="{B28A6B1F-A5B7-B347-A2BD-1EC5DC36FA03}" srcId="{F057FE57-A3B0-CF49-95D6-FDC78CD79EE6}" destId="{0171E978-FEDB-4C41-843F-55B14ABE76D5}" srcOrd="0" destOrd="0" parTransId="{1661B98D-D841-2E44-8F37-171FB3102028}" sibTransId="{1C70DF0D-9A15-8F42-986A-54528F49FBA1}"/>
    <dgm:cxn modelId="{A52F0C5D-6576-8A45-91DF-82FBF4CE56DF}" type="presOf" srcId="{CC673079-8F3C-CF4E-B0C9-1ED3672E199D}" destId="{DAE5869E-3214-EF42-8FAD-CE047D6C2451}" srcOrd="0" destOrd="1" presId="urn:microsoft.com/office/officeart/2005/8/layout/vList2"/>
    <dgm:cxn modelId="{4C1C8B1D-8B09-3146-9276-4FFF7C52701C}" type="presOf" srcId="{F057FE57-A3B0-CF49-95D6-FDC78CD79EE6}" destId="{0FB9445A-4929-DE45-AACD-3F763048F202}" srcOrd="0" destOrd="0" presId="urn:microsoft.com/office/officeart/2005/8/layout/vList2"/>
    <dgm:cxn modelId="{5BFAA30D-7BA0-CA4B-929D-F2E29A5CF26E}" srcId="{C0DF9294-FAE0-6A4E-BF04-DE088B29042C}" destId="{CC673079-8F3C-CF4E-B0C9-1ED3672E199D}" srcOrd="1" destOrd="0" parTransId="{23FAE41D-F703-854A-AF21-4C278F3EE8EE}" sibTransId="{17FCB16C-A38B-C14C-BAE0-69DF7606C462}"/>
    <dgm:cxn modelId="{550A1249-3106-5E47-B84A-7F1F0C1470C1}" srcId="{74D82F4C-8178-7D4B-BD67-5A543249773E}" destId="{C0DF9294-FAE0-6A4E-BF04-DE088B29042C}" srcOrd="0" destOrd="0" parTransId="{514B1929-358D-D445-AD41-ACB12898266E}" sibTransId="{4F5F0EA9-D4B5-CB4B-9BB6-81556D2E9087}"/>
    <dgm:cxn modelId="{C3A0D417-EF0E-544A-B682-27234B46DDC2}" type="presOf" srcId="{0171E978-FEDB-4C41-843F-55B14ABE76D5}" destId="{CA869FCA-8C6F-E049-99B3-C4276E8E6790}" srcOrd="0" destOrd="0" presId="urn:microsoft.com/office/officeart/2005/8/layout/vList2"/>
    <dgm:cxn modelId="{33F1B7B9-6592-E34D-A131-1C371A622C75}" srcId="{74D82F4C-8178-7D4B-BD67-5A543249773E}" destId="{1C56C5F4-A598-7141-9595-515D52D0D688}" srcOrd="2" destOrd="0" parTransId="{72537F9A-54FD-BB4B-84B3-3A339FD1EB43}" sibTransId="{C5C55492-8843-DC47-8CFF-A856F6297882}"/>
    <dgm:cxn modelId="{523B11F3-3F6D-FE4C-83EE-8F6797BF881A}" type="presParOf" srcId="{E4020D49-47C6-524A-B2EE-989B5EE9FC15}" destId="{52411489-884D-BC49-9E18-0F85A90303C8}" srcOrd="0" destOrd="0" presId="urn:microsoft.com/office/officeart/2005/8/layout/vList2"/>
    <dgm:cxn modelId="{A2E51041-2820-3542-8AE6-47A6821273BF}" type="presParOf" srcId="{E4020D49-47C6-524A-B2EE-989B5EE9FC15}" destId="{DAE5869E-3214-EF42-8FAD-CE047D6C2451}" srcOrd="1" destOrd="0" presId="urn:microsoft.com/office/officeart/2005/8/layout/vList2"/>
    <dgm:cxn modelId="{16C2D915-490B-F249-A981-B056C593BB64}" type="presParOf" srcId="{E4020D49-47C6-524A-B2EE-989B5EE9FC15}" destId="{0FB9445A-4929-DE45-AACD-3F763048F202}" srcOrd="2" destOrd="0" presId="urn:microsoft.com/office/officeart/2005/8/layout/vList2"/>
    <dgm:cxn modelId="{742AF8EA-77C2-F04E-9CCB-5B467C36CE8C}" type="presParOf" srcId="{E4020D49-47C6-524A-B2EE-989B5EE9FC15}" destId="{CA869FCA-8C6F-E049-99B3-C4276E8E6790}" srcOrd="3" destOrd="0" presId="urn:microsoft.com/office/officeart/2005/8/layout/vList2"/>
    <dgm:cxn modelId="{509898E6-625E-064F-BFFA-BA1740C84F8F}" type="presParOf" srcId="{E4020D49-47C6-524A-B2EE-989B5EE9FC15}" destId="{FC1494FF-DA8B-E64C-B58F-D866DD6337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B81A40-0C00-6C44-8220-9F8A171D85BD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49C3EEEB-F399-1640-A914-444CBE64E3A6}">
      <dgm:prSet phldrT="[Texto]"/>
      <dgm:spPr/>
      <dgm:t>
        <a:bodyPr/>
        <a:lstStyle/>
        <a:p>
          <a:r>
            <a:rPr lang="es-ES_tradnl" dirty="0" smtClean="0"/>
            <a:t>Maltrato físico</a:t>
          </a:r>
          <a:endParaRPr lang="es-ES_tradnl" dirty="0"/>
        </a:p>
      </dgm:t>
    </dgm:pt>
    <dgm:pt modelId="{AFEAF07E-A64A-D44A-A2C3-FE278AF62155}" type="parTrans" cxnId="{8BCC0D99-DB31-064C-B790-302C72819D29}">
      <dgm:prSet/>
      <dgm:spPr/>
      <dgm:t>
        <a:bodyPr/>
        <a:lstStyle/>
        <a:p>
          <a:endParaRPr lang="es-ES_tradnl"/>
        </a:p>
      </dgm:t>
    </dgm:pt>
    <dgm:pt modelId="{9B4110F5-F329-0241-9AE5-3D2F9DC6F09E}" type="sibTrans" cxnId="{8BCC0D99-DB31-064C-B790-302C72819D29}">
      <dgm:prSet/>
      <dgm:spPr/>
      <dgm:t>
        <a:bodyPr/>
        <a:lstStyle/>
        <a:p>
          <a:endParaRPr lang="es-ES_tradnl"/>
        </a:p>
      </dgm:t>
    </dgm:pt>
    <dgm:pt modelId="{8A1E57B2-E9B0-DE4D-A715-FE0D1BDE8312}">
      <dgm:prSet phldrT="[Texto]"/>
      <dgm:spPr/>
      <dgm:t>
        <a:bodyPr/>
        <a:lstStyle/>
        <a:p>
          <a:r>
            <a:rPr lang="es-ES_tradnl" dirty="0" smtClean="0"/>
            <a:t>Maltrato sexual</a:t>
          </a:r>
          <a:endParaRPr lang="es-ES_tradnl" dirty="0"/>
        </a:p>
      </dgm:t>
    </dgm:pt>
    <dgm:pt modelId="{1110BD74-85E9-9D40-B6D3-2DB186CFF195}" type="parTrans" cxnId="{90ACE5D9-5A8C-184E-96B1-13FCC4BAD8E9}">
      <dgm:prSet/>
      <dgm:spPr/>
      <dgm:t>
        <a:bodyPr/>
        <a:lstStyle/>
        <a:p>
          <a:endParaRPr lang="es-ES_tradnl"/>
        </a:p>
      </dgm:t>
    </dgm:pt>
    <dgm:pt modelId="{EF228DE8-BD7E-084B-9D4A-90C6BBBFAF48}" type="sibTrans" cxnId="{90ACE5D9-5A8C-184E-96B1-13FCC4BAD8E9}">
      <dgm:prSet/>
      <dgm:spPr/>
      <dgm:t>
        <a:bodyPr/>
        <a:lstStyle/>
        <a:p>
          <a:endParaRPr lang="es-ES_tradnl"/>
        </a:p>
      </dgm:t>
    </dgm:pt>
    <dgm:pt modelId="{C3A83DD2-28EC-1045-97B6-137D5DF8893D}">
      <dgm:prSet phldrT="[Texto]"/>
      <dgm:spPr/>
      <dgm:t>
        <a:bodyPr/>
        <a:lstStyle/>
        <a:p>
          <a:r>
            <a:rPr lang="es-ES_tradnl" dirty="0" smtClean="0"/>
            <a:t>Maltrato psicológico</a:t>
          </a:r>
          <a:endParaRPr lang="es-ES_tradnl" dirty="0"/>
        </a:p>
      </dgm:t>
    </dgm:pt>
    <dgm:pt modelId="{4DA03DCD-8220-0043-B380-E29FDFE2EDAC}" type="parTrans" cxnId="{0081E9CE-40A7-0A46-9E19-6CE4F5E5FD72}">
      <dgm:prSet/>
      <dgm:spPr/>
      <dgm:t>
        <a:bodyPr/>
        <a:lstStyle/>
        <a:p>
          <a:endParaRPr lang="es-ES_tradnl"/>
        </a:p>
      </dgm:t>
    </dgm:pt>
    <dgm:pt modelId="{8FDA2C5C-CD5D-A744-A415-77B31EBD6E1C}" type="sibTrans" cxnId="{0081E9CE-40A7-0A46-9E19-6CE4F5E5FD72}">
      <dgm:prSet/>
      <dgm:spPr/>
      <dgm:t>
        <a:bodyPr/>
        <a:lstStyle/>
        <a:p>
          <a:endParaRPr lang="es-ES_tradnl"/>
        </a:p>
      </dgm:t>
    </dgm:pt>
    <dgm:pt modelId="{049B7A29-5A1F-ED4D-8487-35F299BE74A3}" type="pres">
      <dgm:prSet presAssocID="{FEB81A40-0C00-6C44-8220-9F8A171D85BD}" presName="arrowDiagram" presStyleCnt="0">
        <dgm:presLayoutVars>
          <dgm:chMax val="5"/>
          <dgm:dir/>
          <dgm:resizeHandles val="exact"/>
        </dgm:presLayoutVars>
      </dgm:prSet>
      <dgm:spPr/>
    </dgm:pt>
    <dgm:pt modelId="{BC4FDEB7-0F85-7E4E-9232-5377FB5A7A12}" type="pres">
      <dgm:prSet presAssocID="{FEB81A40-0C00-6C44-8220-9F8A171D85BD}" presName="arrow" presStyleLbl="bgShp" presStyleIdx="0" presStyleCnt="1"/>
      <dgm:spPr/>
    </dgm:pt>
    <dgm:pt modelId="{ABA9FE67-DDD5-5447-8557-90BC040EAC35}" type="pres">
      <dgm:prSet presAssocID="{FEB81A40-0C00-6C44-8220-9F8A171D85BD}" presName="arrowDiagram3" presStyleCnt="0"/>
      <dgm:spPr/>
    </dgm:pt>
    <dgm:pt modelId="{7EE2ECAD-A917-7B46-BACB-F6C3A9A16EF5}" type="pres">
      <dgm:prSet presAssocID="{49C3EEEB-F399-1640-A914-444CBE64E3A6}" presName="bullet3a" presStyleLbl="node1" presStyleIdx="0" presStyleCnt="3"/>
      <dgm:spPr/>
    </dgm:pt>
    <dgm:pt modelId="{5EE53F2A-E2B6-A84B-8631-459929C13BFF}" type="pres">
      <dgm:prSet presAssocID="{49C3EEEB-F399-1640-A914-444CBE64E3A6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EF9EBCA-1B30-4F42-AD90-68A4850E7A34}" type="pres">
      <dgm:prSet presAssocID="{8A1E57B2-E9B0-DE4D-A715-FE0D1BDE8312}" presName="bullet3b" presStyleLbl="node1" presStyleIdx="1" presStyleCnt="3"/>
      <dgm:spPr/>
    </dgm:pt>
    <dgm:pt modelId="{6027D7F3-4CF8-9D42-B304-00475D3B8180}" type="pres">
      <dgm:prSet presAssocID="{8A1E57B2-E9B0-DE4D-A715-FE0D1BDE8312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50E5F9D-6125-704A-8D7B-670B0DE5ABF0}" type="pres">
      <dgm:prSet presAssocID="{C3A83DD2-28EC-1045-97B6-137D5DF8893D}" presName="bullet3c" presStyleLbl="node1" presStyleIdx="2" presStyleCnt="3"/>
      <dgm:spPr/>
    </dgm:pt>
    <dgm:pt modelId="{58263A2C-8459-CF4C-8584-DACA0C3FFC0F}" type="pres">
      <dgm:prSet presAssocID="{C3A83DD2-28EC-1045-97B6-137D5DF8893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3F8BE6B-30A2-1B43-8E06-44C648ADAE53}" type="presOf" srcId="{49C3EEEB-F399-1640-A914-444CBE64E3A6}" destId="{5EE53F2A-E2B6-A84B-8631-459929C13BFF}" srcOrd="0" destOrd="0" presId="urn:microsoft.com/office/officeart/2005/8/layout/arrow2"/>
    <dgm:cxn modelId="{0081E9CE-40A7-0A46-9E19-6CE4F5E5FD72}" srcId="{FEB81A40-0C00-6C44-8220-9F8A171D85BD}" destId="{C3A83DD2-28EC-1045-97B6-137D5DF8893D}" srcOrd="2" destOrd="0" parTransId="{4DA03DCD-8220-0043-B380-E29FDFE2EDAC}" sibTransId="{8FDA2C5C-CD5D-A744-A415-77B31EBD6E1C}"/>
    <dgm:cxn modelId="{7FD83795-7CDF-2445-B051-8EEB218DCA01}" type="presOf" srcId="{8A1E57B2-E9B0-DE4D-A715-FE0D1BDE8312}" destId="{6027D7F3-4CF8-9D42-B304-00475D3B8180}" srcOrd="0" destOrd="0" presId="urn:microsoft.com/office/officeart/2005/8/layout/arrow2"/>
    <dgm:cxn modelId="{90ACE5D9-5A8C-184E-96B1-13FCC4BAD8E9}" srcId="{FEB81A40-0C00-6C44-8220-9F8A171D85BD}" destId="{8A1E57B2-E9B0-DE4D-A715-FE0D1BDE8312}" srcOrd="1" destOrd="0" parTransId="{1110BD74-85E9-9D40-B6D3-2DB186CFF195}" sibTransId="{EF228DE8-BD7E-084B-9D4A-90C6BBBFAF48}"/>
    <dgm:cxn modelId="{BC22E043-6067-054D-A047-EA4879651817}" type="presOf" srcId="{C3A83DD2-28EC-1045-97B6-137D5DF8893D}" destId="{58263A2C-8459-CF4C-8584-DACA0C3FFC0F}" srcOrd="0" destOrd="0" presId="urn:microsoft.com/office/officeart/2005/8/layout/arrow2"/>
    <dgm:cxn modelId="{8BCC0D99-DB31-064C-B790-302C72819D29}" srcId="{FEB81A40-0C00-6C44-8220-9F8A171D85BD}" destId="{49C3EEEB-F399-1640-A914-444CBE64E3A6}" srcOrd="0" destOrd="0" parTransId="{AFEAF07E-A64A-D44A-A2C3-FE278AF62155}" sibTransId="{9B4110F5-F329-0241-9AE5-3D2F9DC6F09E}"/>
    <dgm:cxn modelId="{004E186C-0A08-2E4B-AED6-88624DFCEB18}" type="presOf" srcId="{FEB81A40-0C00-6C44-8220-9F8A171D85BD}" destId="{049B7A29-5A1F-ED4D-8487-35F299BE74A3}" srcOrd="0" destOrd="0" presId="urn:microsoft.com/office/officeart/2005/8/layout/arrow2"/>
    <dgm:cxn modelId="{B707F3DA-0B3D-2547-98E5-0C831D04D970}" type="presParOf" srcId="{049B7A29-5A1F-ED4D-8487-35F299BE74A3}" destId="{BC4FDEB7-0F85-7E4E-9232-5377FB5A7A12}" srcOrd="0" destOrd="0" presId="urn:microsoft.com/office/officeart/2005/8/layout/arrow2"/>
    <dgm:cxn modelId="{DF95F567-A639-CA46-BCB9-A1C8180A150F}" type="presParOf" srcId="{049B7A29-5A1F-ED4D-8487-35F299BE74A3}" destId="{ABA9FE67-DDD5-5447-8557-90BC040EAC35}" srcOrd="1" destOrd="0" presId="urn:microsoft.com/office/officeart/2005/8/layout/arrow2"/>
    <dgm:cxn modelId="{1BFDD8A8-1F99-5C45-96BD-CC85E28ED999}" type="presParOf" srcId="{ABA9FE67-DDD5-5447-8557-90BC040EAC35}" destId="{7EE2ECAD-A917-7B46-BACB-F6C3A9A16EF5}" srcOrd="0" destOrd="0" presId="urn:microsoft.com/office/officeart/2005/8/layout/arrow2"/>
    <dgm:cxn modelId="{D1C52234-79C2-554C-BF45-553BB4A3EFA0}" type="presParOf" srcId="{ABA9FE67-DDD5-5447-8557-90BC040EAC35}" destId="{5EE53F2A-E2B6-A84B-8631-459929C13BFF}" srcOrd="1" destOrd="0" presId="urn:microsoft.com/office/officeart/2005/8/layout/arrow2"/>
    <dgm:cxn modelId="{191A0317-6863-AF46-BBAC-9D2D53EB4808}" type="presParOf" srcId="{ABA9FE67-DDD5-5447-8557-90BC040EAC35}" destId="{4EF9EBCA-1B30-4F42-AD90-68A4850E7A34}" srcOrd="2" destOrd="0" presId="urn:microsoft.com/office/officeart/2005/8/layout/arrow2"/>
    <dgm:cxn modelId="{3DD605BB-8B29-4449-B609-95273D005261}" type="presParOf" srcId="{ABA9FE67-DDD5-5447-8557-90BC040EAC35}" destId="{6027D7F3-4CF8-9D42-B304-00475D3B8180}" srcOrd="3" destOrd="0" presId="urn:microsoft.com/office/officeart/2005/8/layout/arrow2"/>
    <dgm:cxn modelId="{B2344931-5362-0E40-91BD-DC949D49CF03}" type="presParOf" srcId="{ABA9FE67-DDD5-5447-8557-90BC040EAC35}" destId="{550E5F9D-6125-704A-8D7B-670B0DE5ABF0}" srcOrd="4" destOrd="0" presId="urn:microsoft.com/office/officeart/2005/8/layout/arrow2"/>
    <dgm:cxn modelId="{57B05178-62A9-7845-93DA-C558357F3A8A}" type="presParOf" srcId="{ABA9FE67-DDD5-5447-8557-90BC040EAC35}" destId="{58263A2C-8459-CF4C-8584-DACA0C3FFC0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ADBDA7-A994-7942-BBB1-25DC5A86621E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10A641C-0DF3-B54D-A3FF-8D55FB248BFE}">
      <dgm:prSet phldrT="[Texto]"/>
      <dgm:spPr/>
      <dgm:t>
        <a:bodyPr/>
        <a:lstStyle/>
        <a:p>
          <a:r>
            <a:rPr lang="es-ES_tradnl" dirty="0" smtClean="0"/>
            <a:t>Prevención primaria</a:t>
          </a:r>
          <a:endParaRPr lang="es-ES_tradnl" dirty="0"/>
        </a:p>
      </dgm:t>
    </dgm:pt>
    <dgm:pt modelId="{EAA22F74-ED03-1E47-84B4-63723C5F5FE4}" type="parTrans" cxnId="{6CBBDBEE-0770-524B-A8B3-0BDBD746D0F1}">
      <dgm:prSet/>
      <dgm:spPr/>
      <dgm:t>
        <a:bodyPr/>
        <a:lstStyle/>
        <a:p>
          <a:endParaRPr lang="es-ES_tradnl"/>
        </a:p>
      </dgm:t>
    </dgm:pt>
    <dgm:pt modelId="{42A671E0-534B-5F4E-A434-3A7F0A60AB0F}" type="sibTrans" cxnId="{6CBBDBEE-0770-524B-A8B3-0BDBD746D0F1}">
      <dgm:prSet/>
      <dgm:spPr/>
      <dgm:t>
        <a:bodyPr/>
        <a:lstStyle/>
        <a:p>
          <a:endParaRPr lang="es-ES_tradnl"/>
        </a:p>
      </dgm:t>
    </dgm:pt>
    <dgm:pt modelId="{E57DAAD7-45DC-9C4E-9898-D7931F10713E}">
      <dgm:prSet phldrT="[Texto]" custT="1"/>
      <dgm:spPr/>
      <dgm:t>
        <a:bodyPr/>
        <a:lstStyle/>
        <a:p>
          <a:r>
            <a:rPr lang="es-ES_tradnl" sz="3200" dirty="0" smtClean="0"/>
            <a:t>Prevención secundaria</a:t>
          </a:r>
          <a:endParaRPr lang="es-ES_tradnl" sz="3200" dirty="0"/>
        </a:p>
      </dgm:t>
    </dgm:pt>
    <dgm:pt modelId="{F920BDC9-ED33-5843-829F-B11189F34AC7}" type="parTrans" cxnId="{957802B8-3C00-974A-A788-20621067ACAD}">
      <dgm:prSet/>
      <dgm:spPr/>
      <dgm:t>
        <a:bodyPr/>
        <a:lstStyle/>
        <a:p>
          <a:endParaRPr lang="es-ES_tradnl"/>
        </a:p>
      </dgm:t>
    </dgm:pt>
    <dgm:pt modelId="{A61ABA21-11DD-B141-8012-1905D0A7A682}" type="sibTrans" cxnId="{957802B8-3C00-974A-A788-20621067ACAD}">
      <dgm:prSet/>
      <dgm:spPr/>
      <dgm:t>
        <a:bodyPr/>
        <a:lstStyle/>
        <a:p>
          <a:endParaRPr lang="es-ES_tradnl"/>
        </a:p>
      </dgm:t>
    </dgm:pt>
    <dgm:pt modelId="{3CF64441-B504-9341-9FD8-45E5EF68349C}">
      <dgm:prSet phldrT="[Texto]"/>
      <dgm:spPr/>
      <dgm:t>
        <a:bodyPr/>
        <a:lstStyle/>
        <a:p>
          <a:r>
            <a:rPr lang="es-ES_tradnl" dirty="0" smtClean="0"/>
            <a:t>Prevención terciaria</a:t>
          </a:r>
          <a:endParaRPr lang="es-ES_tradnl" dirty="0"/>
        </a:p>
      </dgm:t>
    </dgm:pt>
    <dgm:pt modelId="{88ACB1A0-0FFE-2F4E-93BC-E1753B5413B8}" type="parTrans" cxnId="{115455C5-B6AC-DC44-BF50-ACC961CFE855}">
      <dgm:prSet/>
      <dgm:spPr/>
      <dgm:t>
        <a:bodyPr/>
        <a:lstStyle/>
        <a:p>
          <a:endParaRPr lang="es-ES_tradnl"/>
        </a:p>
      </dgm:t>
    </dgm:pt>
    <dgm:pt modelId="{4A78C3FB-6172-324F-B5CA-1188D980F9FA}" type="sibTrans" cxnId="{115455C5-B6AC-DC44-BF50-ACC961CFE855}">
      <dgm:prSet/>
      <dgm:spPr/>
      <dgm:t>
        <a:bodyPr/>
        <a:lstStyle/>
        <a:p>
          <a:endParaRPr lang="es-ES_tradnl"/>
        </a:p>
      </dgm:t>
    </dgm:pt>
    <dgm:pt modelId="{C38DFFFE-0AAA-814D-BE7B-0474A9476A82}" type="pres">
      <dgm:prSet presAssocID="{D8ADBDA7-A994-7942-BBB1-25DC5A8662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B1BE66F0-42A2-D448-84A8-71F6F8DDC4ED}" type="pres">
      <dgm:prSet presAssocID="{510A641C-0DF3-B54D-A3FF-8D55FB248BFE}" presName="dummy" presStyleCnt="0"/>
      <dgm:spPr/>
    </dgm:pt>
    <dgm:pt modelId="{8381C834-DA99-624C-BB1B-DD92245A5F17}" type="pres">
      <dgm:prSet presAssocID="{510A641C-0DF3-B54D-A3FF-8D55FB248BFE}" presName="node" presStyleLbl="revTx" presStyleIdx="0" presStyleCnt="3" custScaleY="58920" custRadScaleRad="96438" custRadScaleInc="974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1494EC1-A295-9848-93B3-3C6F3BAC04F0}" type="pres">
      <dgm:prSet presAssocID="{42A671E0-534B-5F4E-A434-3A7F0A60AB0F}" presName="sibTrans" presStyleLbl="node1" presStyleIdx="0" presStyleCnt="3"/>
      <dgm:spPr/>
      <dgm:t>
        <a:bodyPr/>
        <a:lstStyle/>
        <a:p>
          <a:endParaRPr lang="es-ES_tradnl"/>
        </a:p>
      </dgm:t>
    </dgm:pt>
    <dgm:pt modelId="{1B7AE516-5D94-DA4B-A93F-2D35679C503E}" type="pres">
      <dgm:prSet presAssocID="{E57DAAD7-45DC-9C4E-9898-D7931F10713E}" presName="dummy" presStyleCnt="0"/>
      <dgm:spPr/>
    </dgm:pt>
    <dgm:pt modelId="{2A0751E8-E0BC-5D4C-917D-D7123094B6E9}" type="pres">
      <dgm:prSet presAssocID="{E57DAAD7-45DC-9C4E-9898-D7931F10713E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A3E4E29-6198-064E-83FB-0911D3425150}" type="pres">
      <dgm:prSet presAssocID="{A61ABA21-11DD-B141-8012-1905D0A7A682}" presName="sibTrans" presStyleLbl="node1" presStyleIdx="1" presStyleCnt="3"/>
      <dgm:spPr/>
      <dgm:t>
        <a:bodyPr/>
        <a:lstStyle/>
        <a:p>
          <a:endParaRPr lang="es-ES_tradnl"/>
        </a:p>
      </dgm:t>
    </dgm:pt>
    <dgm:pt modelId="{12102F36-BDE0-9641-8CA8-4224C1A46C5D}" type="pres">
      <dgm:prSet presAssocID="{3CF64441-B504-9341-9FD8-45E5EF68349C}" presName="dummy" presStyleCnt="0"/>
      <dgm:spPr/>
    </dgm:pt>
    <dgm:pt modelId="{B99FB602-C15E-FA40-B480-2CE53BADBECC}" type="pres">
      <dgm:prSet presAssocID="{3CF64441-B504-9341-9FD8-45E5EF68349C}" presName="node" presStyleLbl="revTx" presStyleIdx="2" presStyleCnt="3" custScaleY="56249" custRadScaleRad="97052" custRadScaleInc="-792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EE4A79C-CB28-6D40-B2A2-9C10E7AE3F42}" type="pres">
      <dgm:prSet presAssocID="{4A78C3FB-6172-324F-B5CA-1188D980F9FA}" presName="sibTrans" presStyleLbl="node1" presStyleIdx="2" presStyleCnt="3"/>
      <dgm:spPr/>
      <dgm:t>
        <a:bodyPr/>
        <a:lstStyle/>
        <a:p>
          <a:endParaRPr lang="es-ES_tradnl"/>
        </a:p>
      </dgm:t>
    </dgm:pt>
  </dgm:ptLst>
  <dgm:cxnLst>
    <dgm:cxn modelId="{518E8056-A75A-9245-BFA7-9ACC122A3632}" type="presOf" srcId="{D8ADBDA7-A994-7942-BBB1-25DC5A86621E}" destId="{C38DFFFE-0AAA-814D-BE7B-0474A9476A82}" srcOrd="0" destOrd="0" presId="urn:microsoft.com/office/officeart/2005/8/layout/cycle1"/>
    <dgm:cxn modelId="{F1485815-FCB0-814B-B189-90D1254E57BA}" type="presOf" srcId="{510A641C-0DF3-B54D-A3FF-8D55FB248BFE}" destId="{8381C834-DA99-624C-BB1B-DD92245A5F17}" srcOrd="0" destOrd="0" presId="urn:microsoft.com/office/officeart/2005/8/layout/cycle1"/>
    <dgm:cxn modelId="{115455C5-B6AC-DC44-BF50-ACC961CFE855}" srcId="{D8ADBDA7-A994-7942-BBB1-25DC5A86621E}" destId="{3CF64441-B504-9341-9FD8-45E5EF68349C}" srcOrd="2" destOrd="0" parTransId="{88ACB1A0-0FFE-2F4E-93BC-E1753B5413B8}" sibTransId="{4A78C3FB-6172-324F-B5CA-1188D980F9FA}"/>
    <dgm:cxn modelId="{F84F8412-5F4E-894B-A1A1-A147C5816B2A}" type="presOf" srcId="{E57DAAD7-45DC-9C4E-9898-D7931F10713E}" destId="{2A0751E8-E0BC-5D4C-917D-D7123094B6E9}" srcOrd="0" destOrd="0" presId="urn:microsoft.com/office/officeart/2005/8/layout/cycle1"/>
    <dgm:cxn modelId="{BA3B6563-CCE4-D447-AB01-3134346B2DF5}" type="presOf" srcId="{42A671E0-534B-5F4E-A434-3A7F0A60AB0F}" destId="{B1494EC1-A295-9848-93B3-3C6F3BAC04F0}" srcOrd="0" destOrd="0" presId="urn:microsoft.com/office/officeart/2005/8/layout/cycle1"/>
    <dgm:cxn modelId="{756069E1-D538-7242-924A-5EC709EE0026}" type="presOf" srcId="{4A78C3FB-6172-324F-B5CA-1188D980F9FA}" destId="{8EE4A79C-CB28-6D40-B2A2-9C10E7AE3F42}" srcOrd="0" destOrd="0" presId="urn:microsoft.com/office/officeart/2005/8/layout/cycle1"/>
    <dgm:cxn modelId="{63C07214-32FF-1944-A439-23E84B36FD02}" type="presOf" srcId="{A61ABA21-11DD-B141-8012-1905D0A7A682}" destId="{DA3E4E29-6198-064E-83FB-0911D3425150}" srcOrd="0" destOrd="0" presId="urn:microsoft.com/office/officeart/2005/8/layout/cycle1"/>
    <dgm:cxn modelId="{957802B8-3C00-974A-A788-20621067ACAD}" srcId="{D8ADBDA7-A994-7942-BBB1-25DC5A86621E}" destId="{E57DAAD7-45DC-9C4E-9898-D7931F10713E}" srcOrd="1" destOrd="0" parTransId="{F920BDC9-ED33-5843-829F-B11189F34AC7}" sibTransId="{A61ABA21-11DD-B141-8012-1905D0A7A682}"/>
    <dgm:cxn modelId="{6CBBDBEE-0770-524B-A8B3-0BDBD746D0F1}" srcId="{D8ADBDA7-A994-7942-BBB1-25DC5A86621E}" destId="{510A641C-0DF3-B54D-A3FF-8D55FB248BFE}" srcOrd="0" destOrd="0" parTransId="{EAA22F74-ED03-1E47-84B4-63723C5F5FE4}" sibTransId="{42A671E0-534B-5F4E-A434-3A7F0A60AB0F}"/>
    <dgm:cxn modelId="{9D2F7280-2A08-E74F-AB2F-CC338B576C11}" type="presOf" srcId="{3CF64441-B504-9341-9FD8-45E5EF68349C}" destId="{B99FB602-C15E-FA40-B480-2CE53BADBECC}" srcOrd="0" destOrd="0" presId="urn:microsoft.com/office/officeart/2005/8/layout/cycle1"/>
    <dgm:cxn modelId="{4B7D32F1-7F29-AC4F-B99F-AE3D9CCAB076}" type="presParOf" srcId="{C38DFFFE-0AAA-814D-BE7B-0474A9476A82}" destId="{B1BE66F0-42A2-D448-84A8-71F6F8DDC4ED}" srcOrd="0" destOrd="0" presId="urn:microsoft.com/office/officeart/2005/8/layout/cycle1"/>
    <dgm:cxn modelId="{E3644DD1-740F-314A-ABD8-F7BB956DE0D5}" type="presParOf" srcId="{C38DFFFE-0AAA-814D-BE7B-0474A9476A82}" destId="{8381C834-DA99-624C-BB1B-DD92245A5F17}" srcOrd="1" destOrd="0" presId="urn:microsoft.com/office/officeart/2005/8/layout/cycle1"/>
    <dgm:cxn modelId="{3A32E5D0-D0EA-594C-A521-F485499DE08E}" type="presParOf" srcId="{C38DFFFE-0AAA-814D-BE7B-0474A9476A82}" destId="{B1494EC1-A295-9848-93B3-3C6F3BAC04F0}" srcOrd="2" destOrd="0" presId="urn:microsoft.com/office/officeart/2005/8/layout/cycle1"/>
    <dgm:cxn modelId="{B5CCE3B4-A1C3-D644-8CFA-14ACEBCBA4B9}" type="presParOf" srcId="{C38DFFFE-0AAA-814D-BE7B-0474A9476A82}" destId="{1B7AE516-5D94-DA4B-A93F-2D35679C503E}" srcOrd="3" destOrd="0" presId="urn:microsoft.com/office/officeart/2005/8/layout/cycle1"/>
    <dgm:cxn modelId="{C924857F-6252-524C-ACB7-14861495A295}" type="presParOf" srcId="{C38DFFFE-0AAA-814D-BE7B-0474A9476A82}" destId="{2A0751E8-E0BC-5D4C-917D-D7123094B6E9}" srcOrd="4" destOrd="0" presId="urn:microsoft.com/office/officeart/2005/8/layout/cycle1"/>
    <dgm:cxn modelId="{82BEC6A2-874B-FB4E-BEC6-8E8BE839F359}" type="presParOf" srcId="{C38DFFFE-0AAA-814D-BE7B-0474A9476A82}" destId="{DA3E4E29-6198-064E-83FB-0911D3425150}" srcOrd="5" destOrd="0" presId="urn:microsoft.com/office/officeart/2005/8/layout/cycle1"/>
    <dgm:cxn modelId="{F95D6BD7-0FFB-4942-A303-16FAD69C9978}" type="presParOf" srcId="{C38DFFFE-0AAA-814D-BE7B-0474A9476A82}" destId="{12102F36-BDE0-9641-8CA8-4224C1A46C5D}" srcOrd="6" destOrd="0" presId="urn:microsoft.com/office/officeart/2005/8/layout/cycle1"/>
    <dgm:cxn modelId="{DDF5C0D9-AEC8-CC43-AFC3-9806F302EBBC}" type="presParOf" srcId="{C38DFFFE-0AAA-814D-BE7B-0474A9476A82}" destId="{B99FB602-C15E-FA40-B480-2CE53BADBECC}" srcOrd="7" destOrd="0" presId="urn:microsoft.com/office/officeart/2005/8/layout/cycle1"/>
    <dgm:cxn modelId="{D2197D5E-0E7B-B340-A101-AFA3B41C06DD}" type="presParOf" srcId="{C38DFFFE-0AAA-814D-BE7B-0474A9476A82}" destId="{8EE4A79C-CB28-6D40-B2A2-9C10E7AE3F42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38E222-670B-A445-BC08-44692E3F8FFA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25041F0A-6382-0D4E-82D9-7DD975D2CF49}">
      <dgm:prSet phldrT="[Texto]"/>
      <dgm:spPr/>
      <dgm:t>
        <a:bodyPr/>
        <a:lstStyle/>
        <a:p>
          <a:r>
            <a:rPr lang="es-ES_tradnl" dirty="0" smtClean="0"/>
            <a:t>Cognitivo</a:t>
          </a:r>
          <a:endParaRPr lang="es-ES_tradnl" dirty="0"/>
        </a:p>
      </dgm:t>
    </dgm:pt>
    <dgm:pt modelId="{D5892D8B-2ACB-D246-B837-DA1A9DFD225C}" type="parTrans" cxnId="{98E598DE-DF48-B041-9DFA-213DB6A8172D}">
      <dgm:prSet/>
      <dgm:spPr/>
      <dgm:t>
        <a:bodyPr/>
        <a:lstStyle/>
        <a:p>
          <a:endParaRPr lang="es-ES_tradnl"/>
        </a:p>
      </dgm:t>
    </dgm:pt>
    <dgm:pt modelId="{FBA911B2-0FFF-F24A-9A9D-5A492025C873}" type="sibTrans" cxnId="{98E598DE-DF48-B041-9DFA-213DB6A8172D}">
      <dgm:prSet/>
      <dgm:spPr/>
      <dgm:t>
        <a:bodyPr/>
        <a:lstStyle/>
        <a:p>
          <a:endParaRPr lang="es-ES_tradnl"/>
        </a:p>
      </dgm:t>
    </dgm:pt>
    <dgm:pt modelId="{93A45728-2C47-204F-A373-B402175A7CA3}">
      <dgm:prSet phldrT="[Texto]"/>
      <dgm:spPr/>
      <dgm:t>
        <a:bodyPr/>
        <a:lstStyle/>
        <a:p>
          <a:r>
            <a:rPr lang="es-ES_tradnl" dirty="0" smtClean="0"/>
            <a:t>Emocional</a:t>
          </a:r>
          <a:endParaRPr lang="es-ES_tradnl" dirty="0"/>
        </a:p>
      </dgm:t>
    </dgm:pt>
    <dgm:pt modelId="{843CBF57-60F2-6649-8E52-80127AD3214B}" type="parTrans" cxnId="{BFBF196B-CC85-0F4C-8483-A2EECBCB38B4}">
      <dgm:prSet/>
      <dgm:spPr/>
      <dgm:t>
        <a:bodyPr/>
        <a:lstStyle/>
        <a:p>
          <a:endParaRPr lang="es-ES_tradnl"/>
        </a:p>
      </dgm:t>
    </dgm:pt>
    <dgm:pt modelId="{B6A5B7DC-E8E6-6C4F-AA7F-1F576DD3551F}" type="sibTrans" cxnId="{BFBF196B-CC85-0F4C-8483-A2EECBCB38B4}">
      <dgm:prSet/>
      <dgm:spPr/>
      <dgm:t>
        <a:bodyPr/>
        <a:lstStyle/>
        <a:p>
          <a:endParaRPr lang="es-ES_tradnl"/>
        </a:p>
      </dgm:t>
    </dgm:pt>
    <dgm:pt modelId="{C2F12828-9BD0-A146-92DE-E719FF0E7641}">
      <dgm:prSet phldrT="[Texto]"/>
      <dgm:spPr/>
      <dgm:t>
        <a:bodyPr/>
        <a:lstStyle/>
        <a:p>
          <a:r>
            <a:rPr lang="es-ES_tradnl" dirty="0" smtClean="0"/>
            <a:t>Conductual</a:t>
          </a:r>
          <a:endParaRPr lang="es-ES_tradnl" dirty="0"/>
        </a:p>
      </dgm:t>
    </dgm:pt>
    <dgm:pt modelId="{EC2B0152-382B-754A-96C5-F9FD5DD9B7D2}" type="parTrans" cxnId="{6E2E3736-C145-7C4E-A0C2-FD496EC85C2D}">
      <dgm:prSet/>
      <dgm:spPr/>
      <dgm:t>
        <a:bodyPr/>
        <a:lstStyle/>
        <a:p>
          <a:endParaRPr lang="es-ES_tradnl"/>
        </a:p>
      </dgm:t>
    </dgm:pt>
    <dgm:pt modelId="{74010098-F87F-F749-93A5-D76A5F1013AE}" type="sibTrans" cxnId="{6E2E3736-C145-7C4E-A0C2-FD496EC85C2D}">
      <dgm:prSet/>
      <dgm:spPr/>
      <dgm:t>
        <a:bodyPr/>
        <a:lstStyle/>
        <a:p>
          <a:endParaRPr lang="es-ES_tradnl"/>
        </a:p>
      </dgm:t>
    </dgm:pt>
    <dgm:pt modelId="{7AB9DCBE-3255-0B42-84A5-4B8F02CA33CD}" type="pres">
      <dgm:prSet presAssocID="{BB38E222-670B-A445-BC08-44692E3F8FFA}" presName="compositeShape" presStyleCnt="0">
        <dgm:presLayoutVars>
          <dgm:dir/>
          <dgm:resizeHandles/>
        </dgm:presLayoutVars>
      </dgm:prSet>
      <dgm:spPr/>
    </dgm:pt>
    <dgm:pt modelId="{896C002C-EF78-4844-ACA8-43CCA76E2AD4}" type="pres">
      <dgm:prSet presAssocID="{BB38E222-670B-A445-BC08-44692E3F8FFA}" presName="pyramid" presStyleLbl="node1" presStyleIdx="0" presStyleCnt="1" custLinFactNeighborX="-9513" custLinFactNeighborY="94479"/>
      <dgm:spPr/>
    </dgm:pt>
    <dgm:pt modelId="{2D61C74C-4264-3A48-9FCE-A7AE2C78F275}" type="pres">
      <dgm:prSet presAssocID="{BB38E222-670B-A445-BC08-44692E3F8FFA}" presName="theList" presStyleCnt="0"/>
      <dgm:spPr/>
    </dgm:pt>
    <dgm:pt modelId="{7FDECB5D-58D3-1B44-BB0E-FD48923166C5}" type="pres">
      <dgm:prSet presAssocID="{25041F0A-6382-0D4E-82D9-7DD975D2CF4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D2AB9FF-1FF8-3D4F-8762-B528FCCDB23D}" type="pres">
      <dgm:prSet presAssocID="{25041F0A-6382-0D4E-82D9-7DD975D2CF49}" presName="aSpace" presStyleCnt="0"/>
      <dgm:spPr/>
    </dgm:pt>
    <dgm:pt modelId="{06AA76F9-C9EF-7044-8C58-1A3F98803DBC}" type="pres">
      <dgm:prSet presAssocID="{93A45728-2C47-204F-A373-B402175A7CA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AD8DE6B-AB7B-354C-84CB-738CA8740CD1}" type="pres">
      <dgm:prSet presAssocID="{93A45728-2C47-204F-A373-B402175A7CA3}" presName="aSpace" presStyleCnt="0"/>
      <dgm:spPr/>
    </dgm:pt>
    <dgm:pt modelId="{94BA3968-6500-C74B-8D6B-C95E4E6EAFA2}" type="pres">
      <dgm:prSet presAssocID="{C2F12828-9BD0-A146-92DE-E719FF0E764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AE55062-1E47-BF47-BA7F-0144DA465696}" type="pres">
      <dgm:prSet presAssocID="{C2F12828-9BD0-A146-92DE-E719FF0E7641}" presName="aSpace" presStyleCnt="0"/>
      <dgm:spPr/>
    </dgm:pt>
  </dgm:ptLst>
  <dgm:cxnLst>
    <dgm:cxn modelId="{9DE2CB75-3A0C-9E41-9B81-FEF03B339436}" type="presOf" srcId="{93A45728-2C47-204F-A373-B402175A7CA3}" destId="{06AA76F9-C9EF-7044-8C58-1A3F98803DBC}" srcOrd="0" destOrd="0" presId="urn:microsoft.com/office/officeart/2005/8/layout/pyramid2"/>
    <dgm:cxn modelId="{66F8F9B2-1020-9A4E-A4D8-C3BD6CE9A9CA}" type="presOf" srcId="{C2F12828-9BD0-A146-92DE-E719FF0E7641}" destId="{94BA3968-6500-C74B-8D6B-C95E4E6EAFA2}" srcOrd="0" destOrd="0" presId="urn:microsoft.com/office/officeart/2005/8/layout/pyramid2"/>
    <dgm:cxn modelId="{F9B727DF-EA14-D74C-A193-2BB154E3A181}" type="presOf" srcId="{25041F0A-6382-0D4E-82D9-7DD975D2CF49}" destId="{7FDECB5D-58D3-1B44-BB0E-FD48923166C5}" srcOrd="0" destOrd="0" presId="urn:microsoft.com/office/officeart/2005/8/layout/pyramid2"/>
    <dgm:cxn modelId="{98E598DE-DF48-B041-9DFA-213DB6A8172D}" srcId="{BB38E222-670B-A445-BC08-44692E3F8FFA}" destId="{25041F0A-6382-0D4E-82D9-7DD975D2CF49}" srcOrd="0" destOrd="0" parTransId="{D5892D8B-2ACB-D246-B837-DA1A9DFD225C}" sibTransId="{FBA911B2-0FFF-F24A-9A9D-5A492025C873}"/>
    <dgm:cxn modelId="{D0B48127-8816-2C43-B126-5F60B11733E3}" type="presOf" srcId="{BB38E222-670B-A445-BC08-44692E3F8FFA}" destId="{7AB9DCBE-3255-0B42-84A5-4B8F02CA33CD}" srcOrd="0" destOrd="0" presId="urn:microsoft.com/office/officeart/2005/8/layout/pyramid2"/>
    <dgm:cxn modelId="{BFBF196B-CC85-0F4C-8483-A2EECBCB38B4}" srcId="{BB38E222-670B-A445-BC08-44692E3F8FFA}" destId="{93A45728-2C47-204F-A373-B402175A7CA3}" srcOrd="1" destOrd="0" parTransId="{843CBF57-60F2-6649-8E52-80127AD3214B}" sibTransId="{B6A5B7DC-E8E6-6C4F-AA7F-1F576DD3551F}"/>
    <dgm:cxn modelId="{6E2E3736-C145-7C4E-A0C2-FD496EC85C2D}" srcId="{BB38E222-670B-A445-BC08-44692E3F8FFA}" destId="{C2F12828-9BD0-A146-92DE-E719FF0E7641}" srcOrd="2" destOrd="0" parTransId="{EC2B0152-382B-754A-96C5-F9FD5DD9B7D2}" sibTransId="{74010098-F87F-F749-93A5-D76A5F1013AE}"/>
    <dgm:cxn modelId="{4062149A-9558-5E48-8E17-C8B387426A79}" type="presParOf" srcId="{7AB9DCBE-3255-0B42-84A5-4B8F02CA33CD}" destId="{896C002C-EF78-4844-ACA8-43CCA76E2AD4}" srcOrd="0" destOrd="0" presId="urn:microsoft.com/office/officeart/2005/8/layout/pyramid2"/>
    <dgm:cxn modelId="{2ED5FB3C-6D10-1447-B061-2EEFA20FC765}" type="presParOf" srcId="{7AB9DCBE-3255-0B42-84A5-4B8F02CA33CD}" destId="{2D61C74C-4264-3A48-9FCE-A7AE2C78F275}" srcOrd="1" destOrd="0" presId="urn:microsoft.com/office/officeart/2005/8/layout/pyramid2"/>
    <dgm:cxn modelId="{4DCCCBE7-029E-D04A-9911-72142A759F54}" type="presParOf" srcId="{2D61C74C-4264-3A48-9FCE-A7AE2C78F275}" destId="{7FDECB5D-58D3-1B44-BB0E-FD48923166C5}" srcOrd="0" destOrd="0" presId="urn:microsoft.com/office/officeart/2005/8/layout/pyramid2"/>
    <dgm:cxn modelId="{A7A6F89A-D6D2-D640-97F2-81BCFE91BFA3}" type="presParOf" srcId="{2D61C74C-4264-3A48-9FCE-A7AE2C78F275}" destId="{DD2AB9FF-1FF8-3D4F-8762-B528FCCDB23D}" srcOrd="1" destOrd="0" presId="urn:microsoft.com/office/officeart/2005/8/layout/pyramid2"/>
    <dgm:cxn modelId="{57AA67F7-BDD0-1945-B579-517780AFEF23}" type="presParOf" srcId="{2D61C74C-4264-3A48-9FCE-A7AE2C78F275}" destId="{06AA76F9-C9EF-7044-8C58-1A3F98803DBC}" srcOrd="2" destOrd="0" presId="urn:microsoft.com/office/officeart/2005/8/layout/pyramid2"/>
    <dgm:cxn modelId="{F63EB8F5-76DE-EE45-81F1-1CD61E782A10}" type="presParOf" srcId="{2D61C74C-4264-3A48-9FCE-A7AE2C78F275}" destId="{AAD8DE6B-AB7B-354C-84CB-738CA8740CD1}" srcOrd="3" destOrd="0" presId="urn:microsoft.com/office/officeart/2005/8/layout/pyramid2"/>
    <dgm:cxn modelId="{537CE1F2-3539-4B44-8F7E-8132972EA373}" type="presParOf" srcId="{2D61C74C-4264-3A48-9FCE-A7AE2C78F275}" destId="{94BA3968-6500-C74B-8D6B-C95E4E6EAFA2}" srcOrd="4" destOrd="0" presId="urn:microsoft.com/office/officeart/2005/8/layout/pyramid2"/>
    <dgm:cxn modelId="{9747AF94-ED79-364B-8105-7D537ACE1CF1}" type="presParOf" srcId="{2D61C74C-4264-3A48-9FCE-A7AE2C78F275}" destId="{1AE55062-1E47-BF47-BA7F-0144DA46569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2212C-41AF-D248-BE4B-1418509BB95E}">
      <dsp:nvSpPr>
        <dsp:cNvPr id="0" name=""/>
        <dsp:cNvSpPr/>
      </dsp:nvSpPr>
      <dsp:spPr>
        <a:xfrm>
          <a:off x="378560" y="451"/>
          <a:ext cx="977521" cy="9860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Acto de violencia física</a:t>
          </a:r>
          <a:endParaRPr lang="es-ES_tradnl" sz="1200" kern="1200" dirty="0"/>
        </a:p>
      </dsp:txBody>
      <dsp:txXfrm>
        <a:off x="521715" y="144861"/>
        <a:ext cx="691211" cy="697272"/>
      </dsp:txXfrm>
    </dsp:sp>
    <dsp:sp modelId="{E88718AF-5EFF-C34B-ADBA-9AEB13B1464C}">
      <dsp:nvSpPr>
        <dsp:cNvPr id="0" name=""/>
        <dsp:cNvSpPr/>
      </dsp:nvSpPr>
      <dsp:spPr>
        <a:xfrm>
          <a:off x="608126" y="1059119"/>
          <a:ext cx="518389" cy="518389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900" kern="1200"/>
        </a:p>
      </dsp:txBody>
      <dsp:txXfrm>
        <a:off x="676838" y="1257351"/>
        <a:ext cx="380965" cy="121925"/>
      </dsp:txXfrm>
    </dsp:sp>
    <dsp:sp modelId="{656A6475-3187-944B-A1AF-B5492174FC07}">
      <dsp:nvSpPr>
        <dsp:cNvPr id="0" name=""/>
        <dsp:cNvSpPr/>
      </dsp:nvSpPr>
      <dsp:spPr>
        <a:xfrm>
          <a:off x="349338" y="1650083"/>
          <a:ext cx="1035965" cy="9825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Acto de violencia psicológica</a:t>
          </a:r>
          <a:endParaRPr lang="es-ES_tradnl" sz="1200" kern="1200" dirty="0"/>
        </a:p>
      </dsp:txBody>
      <dsp:txXfrm>
        <a:off x="501052" y="1793981"/>
        <a:ext cx="732537" cy="694802"/>
      </dsp:txXfrm>
    </dsp:sp>
    <dsp:sp modelId="{27D818D3-83CA-2C4B-9CD6-AB2CFF58363C}">
      <dsp:nvSpPr>
        <dsp:cNvPr id="0" name=""/>
        <dsp:cNvSpPr/>
      </dsp:nvSpPr>
      <dsp:spPr>
        <a:xfrm>
          <a:off x="1519370" y="1150324"/>
          <a:ext cx="284220" cy="3324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/>
        </a:p>
      </dsp:txBody>
      <dsp:txXfrm>
        <a:off x="1519370" y="1216821"/>
        <a:ext cx="198954" cy="199490"/>
      </dsp:txXfrm>
    </dsp:sp>
    <dsp:sp modelId="{BBB1A74A-DDAA-F444-93FF-3F6F98AA11A3}">
      <dsp:nvSpPr>
        <dsp:cNvPr id="0" name=""/>
        <dsp:cNvSpPr/>
      </dsp:nvSpPr>
      <dsp:spPr>
        <a:xfrm>
          <a:off x="1921568" y="550771"/>
          <a:ext cx="1412092" cy="15315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Violencia de género</a:t>
          </a:r>
          <a:endParaRPr lang="es-ES_tradnl" sz="2000" kern="1200" dirty="0"/>
        </a:p>
      </dsp:txBody>
      <dsp:txXfrm>
        <a:off x="2128364" y="775067"/>
        <a:ext cx="998500" cy="1082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1922A-F6FC-C442-9C54-70DA515C52E2}">
      <dsp:nvSpPr>
        <dsp:cNvPr id="0" name=""/>
        <dsp:cNvSpPr/>
      </dsp:nvSpPr>
      <dsp:spPr>
        <a:xfrm>
          <a:off x="1584" y="1147544"/>
          <a:ext cx="2100479" cy="21004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Víctima</a:t>
          </a:r>
          <a:endParaRPr lang="es-ES_tradnl" sz="1100" kern="1200" dirty="0"/>
        </a:p>
      </dsp:txBody>
      <dsp:txXfrm>
        <a:off x="309192" y="1455152"/>
        <a:ext cx="1485263" cy="1485263"/>
      </dsp:txXfrm>
    </dsp:sp>
    <dsp:sp modelId="{473DBCD1-428C-284A-9877-CF1133EA0D93}">
      <dsp:nvSpPr>
        <dsp:cNvPr id="0" name=""/>
        <dsp:cNvSpPr/>
      </dsp:nvSpPr>
      <dsp:spPr>
        <a:xfrm>
          <a:off x="2272623" y="1588645"/>
          <a:ext cx="1218278" cy="121827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100" kern="1200"/>
        </a:p>
      </dsp:txBody>
      <dsp:txXfrm>
        <a:off x="2434106" y="2054515"/>
        <a:ext cx="895312" cy="286538"/>
      </dsp:txXfrm>
    </dsp:sp>
    <dsp:sp modelId="{309860FE-B9B8-C445-8FC1-43F283CD3694}">
      <dsp:nvSpPr>
        <dsp:cNvPr id="0" name=""/>
        <dsp:cNvSpPr/>
      </dsp:nvSpPr>
      <dsp:spPr>
        <a:xfrm>
          <a:off x="3661460" y="1147544"/>
          <a:ext cx="2100479" cy="21004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Agresor</a:t>
          </a:r>
          <a:endParaRPr lang="es-ES_tradnl" sz="2400" kern="1200" dirty="0"/>
        </a:p>
      </dsp:txBody>
      <dsp:txXfrm>
        <a:off x="3969068" y="1455152"/>
        <a:ext cx="1485263" cy="1485263"/>
      </dsp:txXfrm>
    </dsp:sp>
    <dsp:sp modelId="{035A2984-1636-7E47-8C36-278CBEFD7F24}">
      <dsp:nvSpPr>
        <dsp:cNvPr id="0" name=""/>
        <dsp:cNvSpPr/>
      </dsp:nvSpPr>
      <dsp:spPr>
        <a:xfrm>
          <a:off x="5932498" y="1588645"/>
          <a:ext cx="1218278" cy="1218278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400" kern="1200"/>
        </a:p>
      </dsp:txBody>
      <dsp:txXfrm>
        <a:off x="6093981" y="1839610"/>
        <a:ext cx="895312" cy="716348"/>
      </dsp:txXfrm>
    </dsp:sp>
    <dsp:sp modelId="{D3A96904-B804-1449-9E9F-D329E4EEF608}">
      <dsp:nvSpPr>
        <dsp:cNvPr id="0" name=""/>
        <dsp:cNvSpPr/>
      </dsp:nvSpPr>
      <dsp:spPr>
        <a:xfrm>
          <a:off x="7321335" y="1147544"/>
          <a:ext cx="2100479" cy="21004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Adolescentes</a:t>
          </a:r>
          <a:endParaRPr lang="es-ES_tradnl" sz="1600" kern="1200" dirty="0"/>
        </a:p>
      </dsp:txBody>
      <dsp:txXfrm>
        <a:off x="7628943" y="1455152"/>
        <a:ext cx="1485263" cy="14852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DEA6B-942D-7349-BD65-33CBD4CC7D96}">
      <dsp:nvSpPr>
        <dsp:cNvPr id="0" name=""/>
        <dsp:cNvSpPr/>
      </dsp:nvSpPr>
      <dsp:spPr>
        <a:xfrm>
          <a:off x="5485" y="603119"/>
          <a:ext cx="2494341" cy="1461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Violencia física</a:t>
          </a:r>
          <a:endParaRPr lang="es-ES_tradnl" sz="2600" kern="1200" dirty="0"/>
        </a:p>
      </dsp:txBody>
      <dsp:txXfrm>
        <a:off x="5485" y="603119"/>
        <a:ext cx="2494341" cy="974398"/>
      </dsp:txXfrm>
    </dsp:sp>
    <dsp:sp modelId="{F626EE5C-1FF0-F949-B40B-0BD6D0700EAB}">
      <dsp:nvSpPr>
        <dsp:cNvPr id="0" name=""/>
        <dsp:cNvSpPr/>
      </dsp:nvSpPr>
      <dsp:spPr>
        <a:xfrm>
          <a:off x="516375" y="1577518"/>
          <a:ext cx="2494341" cy="149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kern="1200" dirty="0" smtClean="0"/>
            <a:t>9 %.</a:t>
          </a:r>
          <a:endParaRPr lang="es-ES_tradnl" sz="2600" kern="1200" dirty="0"/>
        </a:p>
      </dsp:txBody>
      <dsp:txXfrm>
        <a:off x="560238" y="1621381"/>
        <a:ext cx="2406615" cy="1409874"/>
      </dsp:txXfrm>
    </dsp:sp>
    <dsp:sp modelId="{2A5894E1-90C3-A145-B15D-D6CEFD5D5B95}">
      <dsp:nvSpPr>
        <dsp:cNvPr id="0" name=""/>
        <dsp:cNvSpPr/>
      </dsp:nvSpPr>
      <dsp:spPr>
        <a:xfrm>
          <a:off x="2877960" y="779809"/>
          <a:ext cx="801642" cy="621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100" kern="1200"/>
        </a:p>
      </dsp:txBody>
      <dsp:txXfrm>
        <a:off x="2877960" y="904013"/>
        <a:ext cx="615337" cy="372610"/>
      </dsp:txXfrm>
    </dsp:sp>
    <dsp:sp modelId="{A9B45703-A312-3047-827A-1DB36C2A4E34}">
      <dsp:nvSpPr>
        <dsp:cNvPr id="0" name=""/>
        <dsp:cNvSpPr/>
      </dsp:nvSpPr>
      <dsp:spPr>
        <a:xfrm>
          <a:off x="4012359" y="603119"/>
          <a:ext cx="2494341" cy="1461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Violencia psicológica</a:t>
          </a:r>
          <a:endParaRPr lang="es-ES_tradnl" sz="2600" kern="1200" dirty="0"/>
        </a:p>
      </dsp:txBody>
      <dsp:txXfrm>
        <a:off x="4012359" y="603119"/>
        <a:ext cx="2494341" cy="974398"/>
      </dsp:txXfrm>
    </dsp:sp>
    <dsp:sp modelId="{37610EFD-28D5-0B44-9924-0A3852319E9B}">
      <dsp:nvSpPr>
        <dsp:cNvPr id="0" name=""/>
        <dsp:cNvSpPr/>
      </dsp:nvSpPr>
      <dsp:spPr>
        <a:xfrm>
          <a:off x="4523248" y="1577518"/>
          <a:ext cx="2494341" cy="149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kern="1200" dirty="0" smtClean="0"/>
            <a:t>50 </a:t>
          </a:r>
          <a:r>
            <a:rPr lang="mr-IN" sz="2600" kern="1200" dirty="0" smtClean="0"/>
            <a:t>–</a:t>
          </a:r>
          <a:r>
            <a:rPr lang="es-ES_tradnl" sz="2600" kern="1200" dirty="0" smtClean="0"/>
            <a:t> 90 %.</a:t>
          </a:r>
          <a:endParaRPr lang="es-ES_tradnl" sz="2600" kern="1200" dirty="0"/>
        </a:p>
      </dsp:txBody>
      <dsp:txXfrm>
        <a:off x="4567111" y="1621381"/>
        <a:ext cx="2406615" cy="1409874"/>
      </dsp:txXfrm>
    </dsp:sp>
    <dsp:sp modelId="{6C2BCD0A-EB62-7747-A0DE-5690B6C051B8}">
      <dsp:nvSpPr>
        <dsp:cNvPr id="0" name=""/>
        <dsp:cNvSpPr/>
      </dsp:nvSpPr>
      <dsp:spPr>
        <a:xfrm>
          <a:off x="6884834" y="779809"/>
          <a:ext cx="801642" cy="621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100" kern="1200"/>
        </a:p>
      </dsp:txBody>
      <dsp:txXfrm>
        <a:off x="6884834" y="904013"/>
        <a:ext cx="615337" cy="372610"/>
      </dsp:txXfrm>
    </dsp:sp>
    <dsp:sp modelId="{31A323A4-C9E9-094A-8E33-9DD61BFBC394}">
      <dsp:nvSpPr>
        <dsp:cNvPr id="0" name=""/>
        <dsp:cNvSpPr/>
      </dsp:nvSpPr>
      <dsp:spPr>
        <a:xfrm>
          <a:off x="8019233" y="603119"/>
          <a:ext cx="2494341" cy="1461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Violencia sexual</a:t>
          </a:r>
          <a:endParaRPr lang="es-ES_tradnl" sz="2600" kern="1200" dirty="0"/>
        </a:p>
      </dsp:txBody>
      <dsp:txXfrm>
        <a:off x="8019233" y="603119"/>
        <a:ext cx="2494341" cy="974398"/>
      </dsp:txXfrm>
    </dsp:sp>
    <dsp:sp modelId="{3E1F711A-6370-0B46-B75C-51B72A7549E8}">
      <dsp:nvSpPr>
        <dsp:cNvPr id="0" name=""/>
        <dsp:cNvSpPr/>
      </dsp:nvSpPr>
      <dsp:spPr>
        <a:xfrm>
          <a:off x="8530122" y="1577518"/>
          <a:ext cx="2494341" cy="149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kern="1200" dirty="0" smtClean="0"/>
            <a:t>20 – 30 </a:t>
          </a:r>
          <a:r>
            <a:rPr lang="es-ES_tradnl" sz="2600" kern="1200" dirty="0" smtClean="0"/>
            <a:t>%.</a:t>
          </a:r>
          <a:endParaRPr lang="es-ES_tradnl" sz="2600" kern="1200" dirty="0"/>
        </a:p>
      </dsp:txBody>
      <dsp:txXfrm>
        <a:off x="8573985" y="1621381"/>
        <a:ext cx="2406615" cy="1409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11489-884D-BC49-9E18-0F85A90303C8}">
      <dsp:nvSpPr>
        <dsp:cNvPr id="0" name=""/>
        <dsp:cNvSpPr/>
      </dsp:nvSpPr>
      <dsp:spPr>
        <a:xfrm>
          <a:off x="0" y="36959"/>
          <a:ext cx="11029950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/>
            <a:t>Violencia bidireccional o cruzada.</a:t>
          </a:r>
          <a:endParaRPr lang="es-ES_tradnl" sz="3200" kern="1200" dirty="0"/>
        </a:p>
      </dsp:txBody>
      <dsp:txXfrm>
        <a:off x="36553" y="73512"/>
        <a:ext cx="10956844" cy="675694"/>
      </dsp:txXfrm>
    </dsp:sp>
    <dsp:sp modelId="{DAE5869E-3214-EF42-8FAD-CE047D6C2451}">
      <dsp:nvSpPr>
        <dsp:cNvPr id="0" name=""/>
        <dsp:cNvSpPr/>
      </dsp:nvSpPr>
      <dsp:spPr>
        <a:xfrm>
          <a:off x="0" y="785759"/>
          <a:ext cx="1102995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500" kern="1200" dirty="0" smtClean="0"/>
            <a:t>50 – 70 % "doble rol".</a:t>
          </a:r>
          <a:endParaRPr lang="es-ES_tradnl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500" kern="1200" dirty="0" smtClean="0"/>
            <a:t>Relación inversa.</a:t>
          </a:r>
          <a:endParaRPr lang="es-ES_tradnl" sz="2500" kern="1200" dirty="0"/>
        </a:p>
      </dsp:txBody>
      <dsp:txXfrm>
        <a:off x="0" y="785759"/>
        <a:ext cx="11029950" cy="828000"/>
      </dsp:txXfrm>
    </dsp:sp>
    <dsp:sp modelId="{0FB9445A-4929-DE45-AACD-3F763048F202}">
      <dsp:nvSpPr>
        <dsp:cNvPr id="0" name=""/>
        <dsp:cNvSpPr/>
      </dsp:nvSpPr>
      <dsp:spPr>
        <a:xfrm>
          <a:off x="0" y="1613759"/>
          <a:ext cx="11029950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/>
            <a:t>No percepción del maltrato.</a:t>
          </a:r>
          <a:endParaRPr lang="es-ES_tradnl" sz="3200" kern="1200" dirty="0"/>
        </a:p>
      </dsp:txBody>
      <dsp:txXfrm>
        <a:off x="36553" y="1650312"/>
        <a:ext cx="10956844" cy="675694"/>
      </dsp:txXfrm>
    </dsp:sp>
    <dsp:sp modelId="{CA869FCA-8C6F-E049-99B3-C4276E8E6790}">
      <dsp:nvSpPr>
        <dsp:cNvPr id="0" name=""/>
        <dsp:cNvSpPr/>
      </dsp:nvSpPr>
      <dsp:spPr>
        <a:xfrm>
          <a:off x="0" y="2362559"/>
          <a:ext cx="1102995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500" kern="1200" dirty="0" smtClean="0"/>
            <a:t>Normalización de la violencia + problemas identificación. </a:t>
          </a:r>
          <a:endParaRPr lang="es-ES_tradnl" sz="2500" kern="1200" dirty="0"/>
        </a:p>
      </dsp:txBody>
      <dsp:txXfrm>
        <a:off x="0" y="2362559"/>
        <a:ext cx="11029950" cy="529920"/>
      </dsp:txXfrm>
    </dsp:sp>
    <dsp:sp modelId="{FC1494FF-DA8B-E64C-B58F-D866DD633723}">
      <dsp:nvSpPr>
        <dsp:cNvPr id="0" name=""/>
        <dsp:cNvSpPr/>
      </dsp:nvSpPr>
      <dsp:spPr>
        <a:xfrm>
          <a:off x="0" y="2892479"/>
          <a:ext cx="11029950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/>
            <a:t>Tolerancia hacia la violencia.</a:t>
          </a:r>
          <a:endParaRPr lang="es-ES_tradnl" sz="3200" kern="1200" dirty="0"/>
        </a:p>
      </dsp:txBody>
      <dsp:txXfrm>
        <a:off x="36553" y="2929032"/>
        <a:ext cx="10956844" cy="675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FDEB7-0F85-7E4E-9232-5377FB5A7A12}">
      <dsp:nvSpPr>
        <dsp:cNvPr id="0" name=""/>
        <dsp:cNvSpPr/>
      </dsp:nvSpPr>
      <dsp:spPr>
        <a:xfrm>
          <a:off x="0" y="3992"/>
          <a:ext cx="6632812" cy="414550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E2ECAD-A917-7B46-BACB-F6C3A9A16EF5}">
      <dsp:nvSpPr>
        <dsp:cNvPr id="0" name=""/>
        <dsp:cNvSpPr/>
      </dsp:nvSpPr>
      <dsp:spPr>
        <a:xfrm>
          <a:off x="842367" y="2865222"/>
          <a:ext cx="172453" cy="1724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E53F2A-E2B6-A84B-8631-459929C13BFF}">
      <dsp:nvSpPr>
        <dsp:cNvPr id="0" name=""/>
        <dsp:cNvSpPr/>
      </dsp:nvSpPr>
      <dsp:spPr>
        <a:xfrm>
          <a:off x="928593" y="2951448"/>
          <a:ext cx="1545445" cy="1198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79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Maltrato físico</a:t>
          </a:r>
          <a:endParaRPr lang="es-ES_tradnl" sz="2300" kern="1200" dirty="0"/>
        </a:p>
      </dsp:txBody>
      <dsp:txXfrm>
        <a:off x="928593" y="2951448"/>
        <a:ext cx="1545445" cy="1198051"/>
      </dsp:txXfrm>
    </dsp:sp>
    <dsp:sp modelId="{4EF9EBCA-1B30-4F42-AD90-68A4850E7A34}">
      <dsp:nvSpPr>
        <dsp:cNvPr id="0" name=""/>
        <dsp:cNvSpPr/>
      </dsp:nvSpPr>
      <dsp:spPr>
        <a:xfrm>
          <a:off x="2364597" y="1738473"/>
          <a:ext cx="311742" cy="3117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27D7F3-4CF8-9D42-B304-00475D3B8180}">
      <dsp:nvSpPr>
        <dsp:cNvPr id="0" name=""/>
        <dsp:cNvSpPr/>
      </dsp:nvSpPr>
      <dsp:spPr>
        <a:xfrm>
          <a:off x="2520468" y="1894344"/>
          <a:ext cx="1591874" cy="225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86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Maltrato sexual</a:t>
          </a:r>
          <a:endParaRPr lang="es-ES_tradnl" sz="2300" kern="1200" dirty="0"/>
        </a:p>
      </dsp:txBody>
      <dsp:txXfrm>
        <a:off x="2520468" y="1894344"/>
        <a:ext cx="1591874" cy="2255156"/>
      </dsp:txXfrm>
    </dsp:sp>
    <dsp:sp modelId="{550E5F9D-6125-704A-8D7B-670B0DE5ABF0}">
      <dsp:nvSpPr>
        <dsp:cNvPr id="0" name=""/>
        <dsp:cNvSpPr/>
      </dsp:nvSpPr>
      <dsp:spPr>
        <a:xfrm>
          <a:off x="4195253" y="1052806"/>
          <a:ext cx="431132" cy="4311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63A2C-8459-CF4C-8584-DACA0C3FFC0F}">
      <dsp:nvSpPr>
        <dsp:cNvPr id="0" name=""/>
        <dsp:cNvSpPr/>
      </dsp:nvSpPr>
      <dsp:spPr>
        <a:xfrm>
          <a:off x="4410819" y="1268372"/>
          <a:ext cx="1591874" cy="288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448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Maltrato psicológico</a:t>
          </a:r>
          <a:endParaRPr lang="es-ES_tradnl" sz="2300" kern="1200" dirty="0"/>
        </a:p>
      </dsp:txBody>
      <dsp:txXfrm>
        <a:off x="4410819" y="1268372"/>
        <a:ext cx="1591874" cy="28811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1C834-DA99-624C-BB1B-DD92245A5F17}">
      <dsp:nvSpPr>
        <dsp:cNvPr id="0" name=""/>
        <dsp:cNvSpPr/>
      </dsp:nvSpPr>
      <dsp:spPr>
        <a:xfrm>
          <a:off x="4759497" y="969387"/>
          <a:ext cx="2043906" cy="1204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400" kern="1200" dirty="0" smtClean="0"/>
            <a:t>Prevención primaria</a:t>
          </a:r>
          <a:endParaRPr lang="es-ES_tradnl" sz="3400" kern="1200" dirty="0"/>
        </a:p>
      </dsp:txBody>
      <dsp:txXfrm>
        <a:off x="4759497" y="969387"/>
        <a:ext cx="2043906" cy="1204269"/>
      </dsp:txXfrm>
    </dsp:sp>
    <dsp:sp modelId="{B1494EC1-A295-9848-93B3-3C6F3BAC04F0}">
      <dsp:nvSpPr>
        <dsp:cNvPr id="0" name=""/>
        <dsp:cNvSpPr/>
      </dsp:nvSpPr>
      <dsp:spPr>
        <a:xfrm>
          <a:off x="1583363" y="39339"/>
          <a:ext cx="4829834" cy="4829834"/>
        </a:xfrm>
        <a:prstGeom prst="circularArrow">
          <a:avLst>
            <a:gd name="adj1" fmla="val 8252"/>
            <a:gd name="adj2" fmla="val 576426"/>
            <a:gd name="adj3" fmla="val 2827892"/>
            <a:gd name="adj4" fmla="val 21111947"/>
            <a:gd name="adj5" fmla="val 96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0751E8-E0BC-5D4C-917D-D7123094B6E9}">
      <dsp:nvSpPr>
        <dsp:cNvPr id="0" name=""/>
        <dsp:cNvSpPr/>
      </dsp:nvSpPr>
      <dsp:spPr>
        <a:xfrm>
          <a:off x="3042046" y="3374155"/>
          <a:ext cx="2043906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/>
            <a:t>Prevención secundaria</a:t>
          </a:r>
          <a:endParaRPr lang="es-ES_tradnl" sz="3200" kern="1200" dirty="0"/>
        </a:p>
      </dsp:txBody>
      <dsp:txXfrm>
        <a:off x="3042046" y="3374155"/>
        <a:ext cx="2043906" cy="2043906"/>
      </dsp:txXfrm>
    </dsp:sp>
    <dsp:sp modelId="{DA3E4E29-6198-064E-83FB-0911D3425150}">
      <dsp:nvSpPr>
        <dsp:cNvPr id="0" name=""/>
        <dsp:cNvSpPr/>
      </dsp:nvSpPr>
      <dsp:spPr>
        <a:xfrm>
          <a:off x="1702898" y="31592"/>
          <a:ext cx="4829834" cy="4829834"/>
        </a:xfrm>
        <a:prstGeom prst="circularArrow">
          <a:avLst>
            <a:gd name="adj1" fmla="val 8252"/>
            <a:gd name="adj2" fmla="val 576426"/>
            <a:gd name="adj3" fmla="val 10793809"/>
            <a:gd name="adj4" fmla="val 7371062"/>
            <a:gd name="adj5" fmla="val 96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9FB602-C15E-FA40-B480-2CE53BADBECC}">
      <dsp:nvSpPr>
        <dsp:cNvPr id="0" name=""/>
        <dsp:cNvSpPr/>
      </dsp:nvSpPr>
      <dsp:spPr>
        <a:xfrm>
          <a:off x="1324584" y="969386"/>
          <a:ext cx="2043906" cy="1149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400" kern="1200" dirty="0" smtClean="0"/>
            <a:t>Prevención terciaria</a:t>
          </a:r>
          <a:endParaRPr lang="es-ES_tradnl" sz="3400" kern="1200" dirty="0"/>
        </a:p>
      </dsp:txBody>
      <dsp:txXfrm>
        <a:off x="1324584" y="969386"/>
        <a:ext cx="2043906" cy="1149676"/>
      </dsp:txXfrm>
    </dsp:sp>
    <dsp:sp modelId="{8EE4A79C-CB28-6D40-B2A2-9C10E7AE3F42}">
      <dsp:nvSpPr>
        <dsp:cNvPr id="0" name=""/>
        <dsp:cNvSpPr/>
      </dsp:nvSpPr>
      <dsp:spPr>
        <a:xfrm>
          <a:off x="1639839" y="82813"/>
          <a:ext cx="4829834" cy="4829834"/>
        </a:xfrm>
        <a:prstGeom prst="circularArrow">
          <a:avLst>
            <a:gd name="adj1" fmla="val 8252"/>
            <a:gd name="adj2" fmla="val 576426"/>
            <a:gd name="adj3" fmla="val 17998743"/>
            <a:gd name="adj4" fmla="val 13824834"/>
            <a:gd name="adj5" fmla="val 96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C002C-EF78-4844-ACA8-43CCA76E2AD4}">
      <dsp:nvSpPr>
        <dsp:cNvPr id="0" name=""/>
        <dsp:cNvSpPr/>
      </dsp:nvSpPr>
      <dsp:spPr>
        <a:xfrm>
          <a:off x="112560" y="0"/>
          <a:ext cx="2306481" cy="230648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DECB5D-58D3-1B44-BB0E-FD48923166C5}">
      <dsp:nvSpPr>
        <dsp:cNvPr id="0" name=""/>
        <dsp:cNvSpPr/>
      </dsp:nvSpPr>
      <dsp:spPr>
        <a:xfrm>
          <a:off x="1485216" y="231886"/>
          <a:ext cx="1499212" cy="5459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Cognitivo</a:t>
          </a:r>
          <a:endParaRPr lang="es-ES_tradnl" sz="2000" kern="1200" dirty="0"/>
        </a:p>
      </dsp:txBody>
      <dsp:txXfrm>
        <a:off x="1511869" y="258539"/>
        <a:ext cx="1445906" cy="492681"/>
      </dsp:txXfrm>
    </dsp:sp>
    <dsp:sp modelId="{06AA76F9-C9EF-7044-8C58-1A3F98803DBC}">
      <dsp:nvSpPr>
        <dsp:cNvPr id="0" name=""/>
        <dsp:cNvSpPr/>
      </dsp:nvSpPr>
      <dsp:spPr>
        <a:xfrm>
          <a:off x="1485216" y="846122"/>
          <a:ext cx="1499212" cy="5459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Emocional</a:t>
          </a:r>
          <a:endParaRPr lang="es-ES_tradnl" sz="2000" kern="1200" dirty="0"/>
        </a:p>
      </dsp:txBody>
      <dsp:txXfrm>
        <a:off x="1511869" y="872775"/>
        <a:ext cx="1445906" cy="492681"/>
      </dsp:txXfrm>
    </dsp:sp>
    <dsp:sp modelId="{94BA3968-6500-C74B-8D6B-C95E4E6EAFA2}">
      <dsp:nvSpPr>
        <dsp:cNvPr id="0" name=""/>
        <dsp:cNvSpPr/>
      </dsp:nvSpPr>
      <dsp:spPr>
        <a:xfrm>
          <a:off x="1485216" y="1460358"/>
          <a:ext cx="1499212" cy="5459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Conductual</a:t>
          </a:r>
          <a:endParaRPr lang="es-ES_tradnl" sz="2000" kern="1200" dirty="0"/>
        </a:p>
      </dsp:txBody>
      <dsp:txXfrm>
        <a:off x="1511869" y="1487011"/>
        <a:ext cx="1445906" cy="492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4824-1E8E-D748-AE59-68F11EA0C4B6}" type="datetimeFigureOut">
              <a:rPr lang="es-ES_tradnl" smtClean="0"/>
              <a:t>12/2/18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EB140-97FE-8A41-8423-46B18777F05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253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Ejemplos:</a:t>
            </a:r>
            <a:r>
              <a:rPr lang="es-ES_tradnl" baseline="0" dirty="0" smtClean="0"/>
              <a:t> agresiones a la libertad sexual, las amenazas, las coacciones, la privación arbitraria de libertad.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341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 que justifica constitucionalmente la diferencia de trato es, antes que nada, la existencia de situaciones de hecho que, por ser diferentes, admiten o requieren un trato también diferente, puesto que, como ha señalado el TC: “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puede darse violación del principio de igualdad entre </a:t>
            </a:r>
            <a:r>
              <a:rPr lang="es-E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queines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hallan en situaciones diferentes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”; es decir, el principio de igualdad solo se viola cuando se trata desigualmente a los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iguales</a:t>
            </a:r>
            <a:endParaRPr lang="es-ES_trad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60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Violencia</a:t>
            </a:r>
            <a:r>
              <a:rPr lang="es-ES_tradnl" baseline="0" dirty="0" smtClean="0"/>
              <a:t> física: patadas, empujones, pellizcos</a:t>
            </a:r>
            <a:r>
              <a:rPr lang="mr-IN" baseline="0" dirty="0" smtClean="0"/>
              <a:t>…</a:t>
            </a:r>
            <a:endParaRPr lang="es-ES" baseline="0" dirty="0" smtClean="0"/>
          </a:p>
          <a:p>
            <a:r>
              <a:rPr lang="es-ES" baseline="0" dirty="0" smtClean="0"/>
              <a:t>Violencia psicológica: los celos.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6901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915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Disminución de la </a:t>
            </a:r>
            <a:r>
              <a:rPr lang="es-ES_tradnl" dirty="0" err="1" smtClean="0"/>
              <a:t>bidireccionalidad</a:t>
            </a:r>
            <a:r>
              <a:rPr lang="es-ES_tradnl" baseline="0" dirty="0" smtClean="0"/>
              <a:t> a medida que aumenta la gravedad de las agresiones </a:t>
            </a:r>
            <a:r>
              <a:rPr lang="es-ES_tradnl" baseline="0" dirty="0" smtClean="0">
                <a:sym typeface="Wingdings"/>
              </a:rPr>
              <a:t> violencia psicológica la más frecuente y bidireccional.</a:t>
            </a:r>
          </a:p>
          <a:p>
            <a:r>
              <a:rPr lang="es-ES_tradnl" baseline="0" dirty="0" smtClean="0">
                <a:sym typeface="Wingdings"/>
              </a:rPr>
              <a:t>							      violencia física grave la más aislada y unidireccional.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494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dirty="0" smtClean="0"/>
              <a:t>Valores</a:t>
            </a:r>
            <a:r>
              <a:rPr lang="es-ES_tradnl" b="0" baseline="0" dirty="0" smtClean="0"/>
              <a:t> trasmitidos en el </a:t>
            </a:r>
            <a:r>
              <a:rPr lang="es-ES_tradnl" baseline="0" dirty="0" smtClean="0"/>
              <a:t>cine (ej.: 50 sombras de grey), televisión, música (</a:t>
            </a:r>
            <a:r>
              <a:rPr lang="es-ES_tradnl" baseline="0" dirty="0" err="1" smtClean="0"/>
              <a:t>Reggaeton</a:t>
            </a:r>
            <a:r>
              <a:rPr lang="es-ES_tradnl" baseline="0" dirty="0" smtClean="0"/>
              <a:t>, Rap, </a:t>
            </a:r>
            <a:r>
              <a:rPr lang="es-ES_tradnl" baseline="0" dirty="0" err="1" smtClean="0"/>
              <a:t>Trap</a:t>
            </a:r>
            <a:r>
              <a:rPr lang="es-ES_tradnl" baseline="0" dirty="0" smtClean="0"/>
              <a:t>, </a:t>
            </a:r>
          </a:p>
          <a:p>
            <a:endParaRPr lang="es-ES_tradnl" baseline="0" dirty="0" smtClean="0"/>
          </a:p>
          <a:p>
            <a:r>
              <a:rPr lang="es-ES_tradnl" baseline="0" dirty="0" smtClean="0"/>
              <a:t>– </a:t>
            </a:r>
            <a:r>
              <a:rPr lang="es-ES_tradnl" baseline="0" dirty="0" err="1" smtClean="0"/>
              <a:t>Eminem</a:t>
            </a:r>
            <a:r>
              <a:rPr lang="es-ES_tradnl" baseline="0" dirty="0" smtClean="0"/>
              <a:t>: </a:t>
            </a:r>
            <a:r>
              <a:rPr lang="es-ES_trad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la canción </a:t>
            </a:r>
            <a:r>
              <a:rPr lang="es-ES_tradnl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Vegas</a:t>
            </a:r>
            <a:r>
              <a:rPr lang="es-ES_trad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"Puta, tienes que salir corriendo / e ir a buscar a tus fresquitas amigas" u otros versos como "Y hacerme el desayuno, perra, eso es un requisito previo".</a:t>
            </a:r>
          </a:p>
          <a:p>
            <a:r>
              <a:rPr lang="es-ES_trad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s-ES_tradnl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Marron</a:t>
            </a:r>
            <a:r>
              <a:rPr lang="es-ES_trad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5:  </a:t>
            </a:r>
            <a:r>
              <a:rPr lang="es-ES_trad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"Nena, voy a aprovecharme de ti esta noche. Te capturaré, te comeré viva. Como animales, animales".</a:t>
            </a:r>
            <a:endParaRPr lang="es-ES_tradnl" b="0" baseline="0" dirty="0" smtClean="0"/>
          </a:p>
          <a:p>
            <a:endParaRPr lang="es-ES_tradnl" baseline="0" dirty="0" smtClean="0"/>
          </a:p>
          <a:p>
            <a:r>
              <a:rPr lang="es-ES_tradnl" b="1" baseline="0" dirty="0" smtClean="0"/>
              <a:t>Refranes y frases hechas </a:t>
            </a:r>
            <a:r>
              <a:rPr lang="es-ES_tradnl" baseline="0" dirty="0" smtClean="0"/>
              <a:t>(ej.: </a:t>
            </a:r>
            <a:r>
              <a:rPr lang="es-ES_trad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Quién bien te quiere te hará llorar, los que se pelean</a:t>
            </a:r>
            <a:r>
              <a:rPr lang="es-ES_trad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desean, el amor todo lo puede), </a:t>
            </a:r>
            <a:r>
              <a:rPr lang="es-ES_tradnl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mitos</a:t>
            </a:r>
            <a:r>
              <a:rPr lang="es-ES_trad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(ej.: los celos son señal de que la otra persona se preocupa por mí).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6906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s-ES_tradnl" baseline="0" dirty="0" smtClean="0"/>
              <a:t>Aunque los actos agresivos son cometidos tanto por los hombres como por las mujeres, las consecuencias negativas son mayores para las mujeres.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140-97FE-8A41-8423-46B18777F055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126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X---4oLr2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400" dirty="0" smtClean="0"/>
              <a:t>VIOLENCIA DE GÉNERO ENTRE MENORES</a:t>
            </a:r>
            <a:endParaRPr lang="es-ES_tradnl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529951"/>
            <a:ext cx="10993546" cy="590321"/>
          </a:xfrm>
        </p:spPr>
        <p:txBody>
          <a:bodyPr>
            <a:normAutofit/>
          </a:bodyPr>
          <a:lstStyle/>
          <a:p>
            <a:r>
              <a:rPr lang="es-ES_tradnl" sz="2400" dirty="0" smtClean="0">
                <a:solidFill>
                  <a:schemeClr val="tx2"/>
                </a:solidFill>
              </a:rPr>
              <a:t>UN ENFOQUE JURÍDICO – CRIMINOLÓGICO</a:t>
            </a:r>
            <a:endParaRPr lang="es-ES_tradnl" sz="2400" dirty="0">
              <a:solidFill>
                <a:schemeClr val="tx2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83403" y="5238427"/>
            <a:ext cx="106913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ÁLVARO MATEOS LEIVA</a:t>
            </a:r>
          </a:p>
          <a:p>
            <a:pPr algn="r"/>
            <a:endParaRPr lang="es-ES_tradnl" dirty="0" smtClean="0">
              <a:solidFill>
                <a:schemeClr val="bg1"/>
              </a:solidFill>
            </a:endParaRPr>
          </a:p>
          <a:p>
            <a:pPr algn="r"/>
            <a:r>
              <a:rPr lang="es-ES_tradnl" sz="2000" dirty="0" smtClean="0">
                <a:solidFill>
                  <a:schemeClr val="bg1"/>
                </a:solidFill>
              </a:rPr>
              <a:t>Alumno de 3</a:t>
            </a:r>
            <a:r>
              <a:rPr lang="es-ES_tradnl" sz="2000" baseline="30000" dirty="0" smtClean="0">
                <a:solidFill>
                  <a:schemeClr val="bg1"/>
                </a:solidFill>
              </a:rPr>
              <a:t>er</a:t>
            </a:r>
            <a:r>
              <a:rPr lang="es-ES_tradnl" sz="2000" dirty="0" smtClean="0">
                <a:solidFill>
                  <a:schemeClr val="bg1"/>
                </a:solidFill>
              </a:rPr>
              <a:t> curso, doble titulación Derecho </a:t>
            </a:r>
            <a:r>
              <a:rPr lang="mr-IN" sz="2000" dirty="0" smtClean="0">
                <a:solidFill>
                  <a:schemeClr val="bg1"/>
                </a:solidFill>
              </a:rPr>
              <a:t>–</a:t>
            </a:r>
            <a:r>
              <a:rPr lang="es-ES_tradnl" sz="2000" dirty="0" smtClean="0">
                <a:solidFill>
                  <a:schemeClr val="bg1"/>
                </a:solidFill>
              </a:rPr>
              <a:t> Criminología</a:t>
            </a:r>
            <a:endParaRPr lang="es-ES_tradnl" sz="20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97" y="693728"/>
            <a:ext cx="666843" cy="106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6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¿Formas de violencia?</a:t>
            </a:r>
            <a:endParaRPr lang="es-ES_tradn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916452"/>
              </p:ext>
            </p:extLst>
          </p:nvPr>
        </p:nvGraphicFramePr>
        <p:xfrm>
          <a:off x="581025" y="2181223"/>
          <a:ext cx="11029950" cy="269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/>
                <a:gridCol w="3676650"/>
                <a:gridCol w="3676650"/>
              </a:tblGrid>
              <a:tr h="1046237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/>
                        <a:t>Violencia física</a:t>
                      </a:r>
                      <a:endParaRPr lang="es-ES_trad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/>
                        <a:t>Violencia psicológica</a:t>
                      </a:r>
                      <a:endParaRPr lang="es-ES_trad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/>
                        <a:t>Violencia sexual</a:t>
                      </a:r>
                      <a:endParaRPr lang="es-ES_tradnl" sz="2800" dirty="0"/>
                    </a:p>
                  </a:txBody>
                  <a:tcPr/>
                </a:tc>
              </a:tr>
              <a:tr h="1651048">
                <a:tc>
                  <a:txBody>
                    <a:bodyPr/>
                    <a:lstStyle/>
                    <a:p>
                      <a:pPr algn="just"/>
                      <a:r>
                        <a:rPr lang="es-ES_tradnl" sz="2000" dirty="0" smtClean="0"/>
                        <a:t>Uso intencionado de la fuerza contra otra persona de manera que provoque</a:t>
                      </a:r>
                      <a:r>
                        <a:rPr lang="es-ES_tradnl" sz="2000" baseline="0" dirty="0" smtClean="0"/>
                        <a:t> o pueda provocar lesiones físicas, daño o dolor.</a:t>
                      </a:r>
                      <a:endParaRPr lang="es-ES_trad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2000" dirty="0" smtClean="0"/>
                        <a:t>Comportamientos y métodos que tienen el propósito de herir emocionalmente, controlar, hacer daño psicológicamente a la pareja.</a:t>
                      </a:r>
                      <a:endParaRPr lang="es-ES_trad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/>
                        <a:t>Uso de medidas de intimidación o violencia con</a:t>
                      </a:r>
                      <a:r>
                        <a:rPr lang="es-ES_tradnl" sz="2000" baseline="0" dirty="0" smtClean="0"/>
                        <a:t> el fin de mantener relaciones sexuales en contra de su voluntad.</a:t>
                      </a:r>
                      <a:endParaRPr lang="es-ES_tradn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81025" y="5192408"/>
            <a:ext cx="359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¿EJEMPLOS?</a:t>
            </a:r>
            <a:endParaRPr lang="es-ES_tradnl" sz="2400" dirty="0"/>
          </a:p>
        </p:txBody>
      </p:sp>
      <p:cxnSp>
        <p:nvCxnSpPr>
          <p:cNvPr id="12" name="Conector angular 11"/>
          <p:cNvCxnSpPr/>
          <p:nvPr/>
        </p:nvCxnSpPr>
        <p:spPr>
          <a:xfrm>
            <a:off x="4516476" y="5169854"/>
            <a:ext cx="393703" cy="283181"/>
          </a:xfrm>
          <a:prstGeom prst="bentConnector3">
            <a:avLst>
              <a:gd name="adj1" fmla="val -323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5049672" y="5151466"/>
            <a:ext cx="181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Celos.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807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hlinkClick r:id="rId2"/>
              </a:rPr>
              <a:t>https://www.youtube.com/watch?v=IX---</a:t>
            </a:r>
            <a:r>
              <a:rPr lang="es-ES_tradnl" dirty="0" smtClean="0">
                <a:hlinkClick r:id="rId2"/>
              </a:rPr>
              <a:t>4oLr2U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486234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3.2 Tasa de PREVALENCIA</a:t>
            </a:r>
            <a:endParaRPr lang="es-ES_tradn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11061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87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3.3 características específicas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68596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959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¿motivos?</a:t>
            </a:r>
            <a:endParaRPr lang="es-ES_tradnl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402006"/>
            <a:ext cx="4012785" cy="2552131"/>
          </a:xfrm>
        </p:spPr>
      </p:pic>
      <p:sp>
        <p:nvSpPr>
          <p:cNvPr id="4" name="Llamada de nube 3"/>
          <p:cNvSpPr/>
          <p:nvPr/>
        </p:nvSpPr>
        <p:spPr>
          <a:xfrm>
            <a:off x="7874759" y="2402006"/>
            <a:ext cx="3207224" cy="21699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 smtClean="0"/>
              <a:t>IDEAS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1651376" y="3090796"/>
            <a:ext cx="226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CULTURA</a:t>
            </a:r>
            <a:endParaRPr lang="es-ES_tradnl" dirty="0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4831307" y="3452884"/>
            <a:ext cx="2361063" cy="0"/>
          </a:xfrm>
          <a:prstGeom prst="straightConnector1">
            <a:avLst/>
          </a:prstGeom>
          <a:ln w="984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13" y="5107925"/>
            <a:ext cx="1385248" cy="138524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772" y="5256388"/>
            <a:ext cx="1690822" cy="117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¿Por qué permanece la relación?</a:t>
            </a:r>
            <a:endParaRPr lang="es-ES_tradn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s-ES_tradnl" sz="2000" dirty="0" smtClean="0"/>
              <a:t> Inmadurez emocional de los adolescentes.</a:t>
            </a:r>
          </a:p>
          <a:p>
            <a:endParaRPr lang="es-ES_tradnl" sz="500" dirty="0" smtClean="0"/>
          </a:p>
          <a:p>
            <a:r>
              <a:rPr lang="es-ES_tradnl" sz="2000" dirty="0" smtClean="0"/>
              <a:t>Convulsión pasional del noviazgo.</a:t>
            </a:r>
          </a:p>
          <a:p>
            <a:endParaRPr lang="es-ES_tradnl" sz="500" dirty="0" smtClean="0"/>
          </a:p>
          <a:p>
            <a:r>
              <a:rPr lang="es-ES_tradnl" sz="2000" dirty="0" smtClean="0"/>
              <a:t>Las expectativas idealizadas del amor y de una pareja estable.</a:t>
            </a:r>
          </a:p>
          <a:p>
            <a:endParaRPr lang="es-ES_tradnl" sz="500" dirty="0" smtClean="0"/>
          </a:p>
          <a:p>
            <a:r>
              <a:rPr lang="es-ES_tradnl" sz="2000" dirty="0" smtClean="0"/>
              <a:t>Los sesgos cognitivos en la relación de pareja.</a:t>
            </a:r>
          </a:p>
          <a:p>
            <a:endParaRPr lang="es-ES_tradnl" sz="500" dirty="0" smtClean="0"/>
          </a:p>
          <a:p>
            <a:r>
              <a:rPr lang="es-ES_tradnl" sz="2000" dirty="0" smtClean="0"/>
              <a:t>Las creencias y actitudes conservadoras sobre los roles tradicionales y modelos sexistas para disculpar la violencia.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19799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3.4 </a:t>
            </a:r>
            <a:r>
              <a:rPr lang="es-ES_tradnl" sz="2500" dirty="0" smtClean="0"/>
              <a:t>Causas: factores de riesgo de la violencia en parejas jóvenes</a:t>
            </a:r>
            <a:endParaRPr lang="es-ES_tradnl" sz="2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6603" y="2180496"/>
            <a:ext cx="3018432" cy="3678303"/>
          </a:xfrm>
        </p:spPr>
        <p:txBody>
          <a:bodyPr anchor="t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200" dirty="0"/>
              <a:t> </a:t>
            </a:r>
            <a:r>
              <a:rPr lang="es-ES_tradnl" sz="3200" dirty="0" smtClean="0"/>
              <a:t>Determinación multidimensional y ecológica:</a:t>
            </a:r>
            <a:endParaRPr lang="es-ES_tradnl" sz="3200" dirty="0"/>
          </a:p>
        </p:txBody>
      </p:sp>
      <p:sp>
        <p:nvSpPr>
          <p:cNvPr id="4" name="Abrir llave 3"/>
          <p:cNvSpPr/>
          <p:nvPr/>
        </p:nvSpPr>
        <p:spPr>
          <a:xfrm>
            <a:off x="3291387" y="2180496"/>
            <a:ext cx="627797" cy="40292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CuadroTexto 4"/>
          <p:cNvSpPr txBox="1"/>
          <p:nvPr/>
        </p:nvSpPr>
        <p:spPr>
          <a:xfrm>
            <a:off x="3919184" y="2425398"/>
            <a:ext cx="66168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sz="3200" dirty="0" smtClean="0"/>
              <a:t>Sistema individual.</a:t>
            </a:r>
          </a:p>
          <a:p>
            <a:pPr marL="285750" indent="-285750">
              <a:buFontTx/>
              <a:buChar char="-"/>
            </a:pPr>
            <a:endParaRPr lang="es-ES_tradnl" sz="3200" dirty="0"/>
          </a:p>
          <a:p>
            <a:pPr marL="285750" indent="-285750">
              <a:buFontTx/>
              <a:buChar char="-"/>
            </a:pPr>
            <a:r>
              <a:rPr lang="es-ES_tradnl" sz="3200" dirty="0" smtClean="0"/>
              <a:t>Microsistema (familia, escuela).</a:t>
            </a:r>
          </a:p>
          <a:p>
            <a:pPr marL="285750" indent="-285750">
              <a:buFontTx/>
              <a:buChar char="-"/>
            </a:pPr>
            <a:endParaRPr lang="es-ES_tradnl" sz="3200" dirty="0"/>
          </a:p>
          <a:p>
            <a:pPr marL="285750" indent="-285750">
              <a:buFontTx/>
              <a:buChar char="-"/>
            </a:pPr>
            <a:r>
              <a:rPr lang="es-ES_tradnl" sz="3200" dirty="0" err="1" smtClean="0"/>
              <a:t>Exosistema</a:t>
            </a:r>
            <a:r>
              <a:rPr lang="es-ES_tradnl" sz="3200" dirty="0" smtClean="0"/>
              <a:t> (Interacciones sociales)</a:t>
            </a:r>
          </a:p>
          <a:p>
            <a:pPr marL="285750" indent="-285750">
              <a:buFontTx/>
              <a:buChar char="-"/>
            </a:pPr>
            <a:endParaRPr lang="es-ES_tradnl" sz="3200" dirty="0"/>
          </a:p>
          <a:p>
            <a:pPr marL="285750" indent="-285750">
              <a:buFontTx/>
              <a:buChar char="-"/>
            </a:pPr>
            <a:r>
              <a:rPr lang="es-ES_tradnl" sz="3200" dirty="0" err="1" smtClean="0"/>
              <a:t>Macrosistema</a:t>
            </a:r>
            <a:r>
              <a:rPr lang="es-ES_tradnl" sz="3200" dirty="0" smtClean="0"/>
              <a:t> (Cultura, sociedad).</a:t>
            </a:r>
          </a:p>
        </p:txBody>
      </p:sp>
    </p:spTree>
    <p:extLst>
      <p:ext uri="{BB962C8B-B14F-4D97-AF65-F5344CB8AC3E}">
        <p14:creationId xmlns:p14="http://schemas.microsoft.com/office/powerpoint/2010/main" val="1592282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agresores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02165"/>
              </p:ext>
            </p:extLst>
          </p:nvPr>
        </p:nvGraphicFramePr>
        <p:xfrm>
          <a:off x="581025" y="2181225"/>
          <a:ext cx="112379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484"/>
                <a:gridCol w="2809484"/>
                <a:gridCol w="2809484"/>
                <a:gridCol w="2809484"/>
              </a:tblGrid>
              <a:tr h="88952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CARACTERÍSTICAS</a:t>
                      </a:r>
                      <a:r>
                        <a:rPr lang="es-ES_tradnl" baseline="0" dirty="0" smtClean="0"/>
                        <a:t> PSICOLÓGICAS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CARACTERÍSTICAS PSICOPATOLÓGICAS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ACTITUDES</a:t>
                      </a:r>
                      <a:r>
                        <a:rPr lang="es-ES_tradnl" baseline="0" dirty="0" smtClean="0"/>
                        <a:t> Y COMPORTAMIENTO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EXPERIENCIAS PREVIAS DE VIOLENCIA</a:t>
                      </a:r>
                      <a:endParaRPr lang="es-ES_tradnl" dirty="0"/>
                    </a:p>
                  </a:txBody>
                  <a:tcPr/>
                </a:tc>
              </a:tr>
              <a:tr h="119387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Alta</a:t>
                      </a:r>
                      <a:r>
                        <a:rPr lang="es-ES_tradnl" baseline="0" dirty="0" smtClean="0"/>
                        <a:t> impulsividad.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Irascibilidad.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Baja empatía.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Baja autoestima.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Abuso de alcohol y drogas.</a:t>
                      </a:r>
                    </a:p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– Alta dependencia emocional.</a:t>
                      </a:r>
                    </a:p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–</a:t>
                      </a:r>
                      <a:r>
                        <a:rPr lang="es-ES_tradnl" baseline="0" dirty="0" smtClean="0"/>
                        <a:t> Celos patológicos.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Actitud</a:t>
                      </a:r>
                      <a:r>
                        <a:rPr lang="es-ES_tradnl" baseline="0" dirty="0" smtClean="0"/>
                        <a:t> positiva hacia la violencia.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Estilo de comportamiento violento.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Violencia</a:t>
                      </a:r>
                      <a:r>
                        <a:rPr lang="es-ES_tradnl" baseline="0" dirty="0" smtClean="0"/>
                        <a:t> en el entorno familiar.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Violencia en las relaciones de  pareja previas.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630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Víctimas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69603"/>
              </p:ext>
            </p:extLst>
          </p:nvPr>
        </p:nvGraphicFramePr>
        <p:xfrm>
          <a:off x="581025" y="2181225"/>
          <a:ext cx="11029952" cy="333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8"/>
                <a:gridCol w="2666502"/>
                <a:gridCol w="2848474"/>
                <a:gridCol w="2757488"/>
              </a:tblGrid>
              <a:tr h="1053294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CARACTERÍSTICAS PSICOLÓGICAS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CARACTERÍSTICAS PSICOPATOLÓGICAS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CONDUCTAS</a:t>
                      </a:r>
                      <a:r>
                        <a:rPr lang="es-ES_tradnl" baseline="0" dirty="0" smtClean="0"/>
                        <a:t> DE RIESGO EN EL ÁMBITO SEXUAL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EXPERIENCIAS</a:t>
                      </a:r>
                      <a:r>
                        <a:rPr lang="es-ES_tradnl" baseline="0" dirty="0" smtClean="0"/>
                        <a:t> PREVIAS DE VIOLENCIA</a:t>
                      </a:r>
                      <a:endParaRPr lang="es-ES_tradnl" dirty="0"/>
                    </a:p>
                  </a:txBody>
                  <a:tcPr/>
                </a:tc>
              </a:tr>
              <a:tr h="186412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Baja</a:t>
                      </a:r>
                      <a:r>
                        <a:rPr lang="es-ES_tradnl" baseline="0" dirty="0" smtClean="0"/>
                        <a:t> autoestima.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Carencias afectivas.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Problemas de asertividad.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Ausencia de red de apoyo social y familiar.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– Abuso</a:t>
                      </a:r>
                      <a:r>
                        <a:rPr lang="es-ES_tradnl" baseline="0" dirty="0" smtClean="0"/>
                        <a:t> de alcohol y drogas.</a:t>
                      </a:r>
                    </a:p>
                    <a:p>
                      <a:pPr algn="just"/>
                      <a:endParaRPr lang="es-ES_tradnl" baseline="0" dirty="0" smtClean="0"/>
                    </a:p>
                    <a:p>
                      <a:pPr algn="just"/>
                      <a:r>
                        <a:rPr lang="es-ES_tradnl" baseline="0" dirty="0" smtClean="0"/>
                        <a:t>– Síntomas de ansiedad.</a:t>
                      </a:r>
                    </a:p>
                    <a:p>
                      <a:pPr algn="just"/>
                      <a:endParaRPr lang="es-ES_tradnl" baseline="0" dirty="0" smtClean="0"/>
                    </a:p>
                    <a:p>
                      <a:pPr algn="l"/>
                      <a:r>
                        <a:rPr lang="es-ES_tradnl" baseline="0" dirty="0" smtClean="0"/>
                        <a:t>– Distanciamiento emocional.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No utilización de preservativo.</a:t>
                      </a:r>
                    </a:p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– Maternidad prematura.</a:t>
                      </a:r>
                    </a:p>
                    <a:p>
                      <a:endParaRPr lang="es-ES_tradnl" dirty="0" smtClean="0"/>
                    </a:p>
                    <a:p>
                      <a:pPr algn="just"/>
                      <a:r>
                        <a:rPr lang="es-ES_tradnl" dirty="0" smtClean="0"/>
                        <a:t>– Relaciones sexuales precoces.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 En la infancia.</a:t>
                      </a:r>
                    </a:p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– En relaciones anteriores.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29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3.5 consecuencias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199680"/>
              </p:ext>
            </p:extLst>
          </p:nvPr>
        </p:nvGraphicFramePr>
        <p:xfrm>
          <a:off x="232012" y="2129051"/>
          <a:ext cx="6632812" cy="4153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219666" y="2129051"/>
            <a:ext cx="439114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Consecuencias muy negativas en la </a:t>
            </a:r>
            <a:r>
              <a:rPr lang="es-ES_tradnl" b="1" dirty="0" smtClean="0"/>
              <a:t>salud </a:t>
            </a:r>
            <a:r>
              <a:rPr lang="es-ES_tradnl" dirty="0" smtClean="0"/>
              <a:t>y en el </a:t>
            </a:r>
            <a:r>
              <a:rPr lang="es-ES_tradnl" b="1" dirty="0" smtClean="0"/>
              <a:t>bienestar emocional</a:t>
            </a:r>
            <a:r>
              <a:rPr lang="es-ES_tradnl" dirty="0" smtClean="0"/>
              <a:t>:</a:t>
            </a:r>
          </a:p>
          <a:p>
            <a:endParaRPr lang="es-ES_tradnl" dirty="0"/>
          </a:p>
          <a:p>
            <a:r>
              <a:rPr lang="es-ES_tradnl" dirty="0" smtClean="0"/>
              <a:t>– Depresión.</a:t>
            </a:r>
          </a:p>
          <a:p>
            <a:endParaRPr lang="es-ES_tradnl" sz="500" dirty="0" smtClean="0"/>
          </a:p>
          <a:p>
            <a:r>
              <a:rPr lang="es-ES_tradnl" dirty="0" smtClean="0"/>
              <a:t>– Aislamiento.</a:t>
            </a:r>
          </a:p>
          <a:p>
            <a:endParaRPr lang="es-ES_tradnl" sz="500" dirty="0" smtClean="0"/>
          </a:p>
          <a:p>
            <a:r>
              <a:rPr lang="es-ES_tradnl" dirty="0" smtClean="0"/>
              <a:t>– Déficit en la autoestima.</a:t>
            </a:r>
          </a:p>
          <a:p>
            <a:endParaRPr lang="es-ES_tradnl" sz="500" dirty="0" smtClean="0"/>
          </a:p>
          <a:p>
            <a:r>
              <a:rPr lang="es-ES_tradnl" dirty="0" smtClean="0"/>
              <a:t>– Trastorno de estrés postraumático.</a:t>
            </a:r>
            <a:endParaRPr lang="es-ES_tradnl" dirty="0"/>
          </a:p>
        </p:txBody>
      </p:sp>
      <p:sp>
        <p:nvSpPr>
          <p:cNvPr id="6" name="Flecha abajo 5"/>
          <p:cNvSpPr/>
          <p:nvPr/>
        </p:nvSpPr>
        <p:spPr>
          <a:xfrm>
            <a:off x="9034818" y="4531056"/>
            <a:ext cx="354841" cy="774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CuadroTexto 6"/>
          <p:cNvSpPr txBox="1"/>
          <p:nvPr/>
        </p:nvSpPr>
        <p:spPr>
          <a:xfrm>
            <a:off x="6864824" y="5359214"/>
            <a:ext cx="2033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ANULACIÓN DE LA PERSONALIDAD</a:t>
            </a:r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9539787" y="5359214"/>
            <a:ext cx="2033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DEPENDENCIA EMOCIONAL AL MALTRATADOR</a:t>
            </a:r>
            <a:endParaRPr lang="es-ES_tradnl" dirty="0"/>
          </a:p>
        </p:txBody>
      </p:sp>
      <p:sp>
        <p:nvSpPr>
          <p:cNvPr id="10" name="CuadroTexto 9"/>
          <p:cNvSpPr txBox="1"/>
          <p:nvPr/>
        </p:nvSpPr>
        <p:spPr>
          <a:xfrm>
            <a:off x="9048469" y="5609230"/>
            <a:ext cx="36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+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662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882101"/>
            <a:ext cx="11029615" cy="4451229"/>
          </a:xfrm>
        </p:spPr>
        <p:txBody>
          <a:bodyPr anchor="t">
            <a:no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_tradnl" sz="2400" dirty="0" smtClean="0"/>
              <a:t>Introducción: ¿Qué es la </a:t>
            </a:r>
            <a:r>
              <a:rPr lang="es-ES_tradnl" sz="2400" b="1" dirty="0" smtClean="0"/>
              <a:t>violencia de género</a:t>
            </a:r>
            <a:r>
              <a:rPr lang="es-ES_tradnl" sz="2400" dirty="0" smtClean="0"/>
              <a:t>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s-ES_tradnl" sz="1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_tradnl" sz="2400" dirty="0" smtClean="0"/>
              <a:t>Breve referencia a la </a:t>
            </a:r>
            <a:r>
              <a:rPr lang="es-ES_tradnl" sz="2400" b="1" dirty="0" smtClean="0"/>
              <a:t>regulación</a:t>
            </a:r>
            <a:r>
              <a:rPr lang="es-ES_tradnl" sz="2400" dirty="0" smtClean="0"/>
              <a:t> y </a:t>
            </a:r>
            <a:r>
              <a:rPr lang="es-ES_tradnl" sz="2400" b="1" dirty="0" smtClean="0"/>
              <a:t>tipos penales.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s-ES_tradnl" sz="1200" b="1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_tradnl" sz="2400" dirty="0" smtClean="0"/>
              <a:t>Violencia de género entre menores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</a:pPr>
            <a:r>
              <a:rPr lang="es-ES_tradnl" sz="2200" dirty="0" smtClean="0"/>
              <a:t>Concepto.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</a:pPr>
            <a:r>
              <a:rPr lang="es-ES_tradnl" sz="2200" dirty="0" smtClean="0"/>
              <a:t>Tasa de prevalencia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</a:pPr>
            <a:r>
              <a:rPr lang="es-ES_tradnl" sz="2200" dirty="0" smtClean="0"/>
              <a:t>Características específicas.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</a:pPr>
            <a:r>
              <a:rPr lang="es-ES_tradnl" sz="2200" dirty="0" smtClean="0"/>
              <a:t>Causas: factores de riesgo.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</a:pPr>
            <a:r>
              <a:rPr lang="es-ES_tradnl" sz="2200" dirty="0" smtClean="0"/>
              <a:t>Consecuencias.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</a:pPr>
            <a:endParaRPr lang="es-ES_tradnl" sz="700" dirty="0"/>
          </a:p>
          <a:p>
            <a:pPr marL="514350" indent="-514350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s-ES_tradnl" sz="2400" dirty="0" smtClean="0"/>
              <a:t>Soluciones: </a:t>
            </a:r>
            <a:r>
              <a:rPr lang="es-ES_tradnl" sz="2400" b="1" dirty="0" smtClean="0"/>
              <a:t>prevención</a:t>
            </a:r>
            <a:r>
              <a:rPr lang="es-ES_tradnl" sz="2400" dirty="0" smtClean="0"/>
              <a:t> e </a:t>
            </a:r>
            <a:r>
              <a:rPr lang="es-ES_tradnl" sz="2400" b="1" dirty="0" smtClean="0"/>
              <a:t>intervención</a:t>
            </a:r>
            <a:r>
              <a:rPr lang="es-ES_tradnl" sz="2400" dirty="0" smtClean="0"/>
              <a:t>.</a:t>
            </a:r>
            <a:endParaRPr lang="es-ES_tradnl" sz="1100" dirty="0"/>
          </a:p>
          <a:p>
            <a:pPr marL="1108350" lvl="2" indent="-514350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2000" dirty="0" smtClean="0"/>
              <a:t>Prevención primaria: ¿Qué hacer?</a:t>
            </a:r>
          </a:p>
          <a:p>
            <a:pPr marL="1108350" lvl="2" indent="-514350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2000" dirty="0" smtClean="0"/>
              <a:t>Prevención secundaria.</a:t>
            </a:r>
          </a:p>
          <a:p>
            <a:pPr marL="1108350" lvl="2" indent="-514350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2000" dirty="0" smtClean="0"/>
              <a:t>Prevención terciaria.</a:t>
            </a:r>
          </a:p>
        </p:txBody>
      </p:sp>
    </p:spTree>
    <p:extLst>
      <p:ext uri="{BB962C8B-B14F-4D97-AF65-F5344CB8AC3E}">
        <p14:creationId xmlns:p14="http://schemas.microsoft.com/office/powerpoint/2010/main" val="479247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4. soluciones: prevención e intervención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s-ES_tradnl" sz="2400" b="1" dirty="0" smtClean="0"/>
              <a:t>Prevención de la violencia</a:t>
            </a:r>
            <a:endParaRPr lang="es-ES_tradnl" sz="2400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94611257"/>
              </p:ext>
            </p:extLst>
          </p:nvPr>
        </p:nvGraphicFramePr>
        <p:xfrm>
          <a:off x="4693314" y="171595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echa abajo 4"/>
          <p:cNvSpPr/>
          <p:nvPr/>
        </p:nvSpPr>
        <p:spPr>
          <a:xfrm>
            <a:off x="2538484" y="2879884"/>
            <a:ext cx="491319" cy="791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696033" y="3848668"/>
            <a:ext cx="4339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/>
              <a:t>Toda medida o actuación que tiende a reducir o evitar la violencia y los problemas derivados de su actuación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096475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4.1 Prevención primaria: ¿Qué hacer?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217006"/>
              </p:ext>
            </p:extLst>
          </p:nvPr>
        </p:nvGraphicFramePr>
        <p:xfrm>
          <a:off x="581025" y="2181225"/>
          <a:ext cx="1102995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8"/>
                <a:gridCol w="2757488"/>
                <a:gridCol w="2757488"/>
                <a:gridCol w="2757488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NIVEL ESCOLAR</a:t>
                      </a:r>
                      <a:r>
                        <a:rPr lang="es-ES_tradnl" baseline="0" dirty="0" smtClean="0"/>
                        <a:t> Y FAMILIAR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NIVEL SOCIAL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NIVEL PROFESIONAL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NIVEL</a:t>
                      </a:r>
                      <a:r>
                        <a:rPr lang="es-ES_tradnl" baseline="0" dirty="0" smtClean="0"/>
                        <a:t> JUDICIAL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– Educación igualitaria</a:t>
                      </a:r>
                      <a:r>
                        <a:rPr lang="es-ES_tradnl" baseline="0" dirty="0" smtClean="0"/>
                        <a:t> y no sexista basada en el respeto.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– Buena convivencia.</a:t>
                      </a:r>
                    </a:p>
                    <a:p>
                      <a:endParaRPr lang="es-ES_tradnl" baseline="0" dirty="0" smtClean="0"/>
                    </a:p>
                    <a:p>
                      <a:pPr algn="just"/>
                      <a:r>
                        <a:rPr lang="es-ES_tradnl" baseline="0" dirty="0" smtClean="0"/>
                        <a:t>– Rechazo de la violencia como forma de solución de problemas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</a:t>
                      </a:r>
                      <a:r>
                        <a:rPr lang="es-ES_tradnl" baseline="0" dirty="0" smtClean="0"/>
                        <a:t> Apoyo a las víctimas.</a:t>
                      </a:r>
                    </a:p>
                    <a:p>
                      <a:endParaRPr lang="es-ES_tradnl" baseline="0" dirty="0" smtClean="0"/>
                    </a:p>
                    <a:p>
                      <a:pPr algn="just"/>
                      <a:r>
                        <a:rPr lang="es-ES_tradnl" baseline="0" dirty="0" smtClean="0"/>
                        <a:t>– Cambio cultural que:</a:t>
                      </a:r>
                    </a:p>
                    <a:p>
                      <a:pPr algn="just"/>
                      <a:endParaRPr lang="es-ES_tradnl" baseline="0" dirty="0" smtClean="0"/>
                    </a:p>
                    <a:p>
                      <a:pPr algn="just"/>
                      <a:r>
                        <a:rPr lang="es-ES_tradnl" baseline="0" dirty="0" smtClean="0"/>
                        <a:t>    o Genere una opinión </a:t>
                      </a:r>
                    </a:p>
                    <a:p>
                      <a:pPr algn="just"/>
                      <a:r>
                        <a:rPr lang="es-ES_tradnl" baseline="0" dirty="0" smtClean="0"/>
                        <a:t>       más favorable a las   </a:t>
                      </a:r>
                    </a:p>
                    <a:p>
                      <a:pPr algn="just"/>
                      <a:r>
                        <a:rPr lang="es-ES_tradnl" baseline="0" dirty="0" smtClean="0"/>
                        <a:t>       víctimas.</a:t>
                      </a:r>
                    </a:p>
                    <a:p>
                      <a:pPr algn="just"/>
                      <a:endParaRPr lang="es-ES_tradnl" baseline="0" dirty="0" smtClean="0"/>
                    </a:p>
                    <a:p>
                      <a:pPr algn="just"/>
                      <a:r>
                        <a:rPr lang="es-ES_tradnl" baseline="0" dirty="0" smtClean="0"/>
                        <a:t>    o Disuada a los </a:t>
                      </a:r>
                    </a:p>
                    <a:p>
                      <a:pPr algn="l"/>
                      <a:r>
                        <a:rPr lang="es-ES_tradnl" baseline="0" dirty="0" smtClean="0"/>
                        <a:t>       agresores.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–</a:t>
                      </a:r>
                      <a:r>
                        <a:rPr lang="es-ES_tradnl" baseline="0" dirty="0" smtClean="0"/>
                        <a:t> Preparación a los profesionales implicados en la detección temprana del problema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–</a:t>
                      </a:r>
                      <a:r>
                        <a:rPr lang="es-ES_tradnl" baseline="0" dirty="0" smtClean="0"/>
                        <a:t> Decisiones rápidas y efectivas.</a:t>
                      </a:r>
                    </a:p>
                    <a:p>
                      <a:pPr algn="just"/>
                      <a:endParaRPr lang="es-ES_tradnl" baseline="0" dirty="0" smtClean="0"/>
                    </a:p>
                    <a:p>
                      <a:pPr algn="just"/>
                      <a:r>
                        <a:rPr lang="es-ES_tradnl" baseline="0" dirty="0" smtClean="0"/>
                        <a:t>– Medidas cautelares.</a:t>
                      </a:r>
                    </a:p>
                    <a:p>
                      <a:pPr algn="just"/>
                      <a:endParaRPr lang="es-ES_tradnl" baseline="0" dirty="0" smtClean="0"/>
                    </a:p>
                    <a:p>
                      <a:pPr algn="just"/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30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4.2 Prevención secundaria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s-ES_tradnl" sz="2400" dirty="0" smtClean="0"/>
              <a:t>Identificar los marcadores de </a:t>
            </a:r>
            <a:r>
              <a:rPr lang="es-ES_tradnl" sz="2400" b="1" dirty="0" smtClean="0"/>
              <a:t>riesgo</a:t>
            </a:r>
            <a:r>
              <a:rPr lang="es-ES_tradnl" sz="2400" dirty="0" smtClean="0"/>
              <a:t> y </a:t>
            </a:r>
            <a:r>
              <a:rPr lang="es-ES_tradnl" sz="2400" b="1" dirty="0" smtClean="0"/>
              <a:t>protección</a:t>
            </a:r>
            <a:r>
              <a:rPr lang="es-ES_tradnl" sz="2400" dirty="0" smtClean="0"/>
              <a:t>.</a:t>
            </a:r>
          </a:p>
          <a:p>
            <a:endParaRPr lang="es-ES_tradnl" sz="1200" dirty="0"/>
          </a:p>
          <a:p>
            <a:r>
              <a:rPr lang="es-ES_tradnl" sz="2400" dirty="0" smtClean="0"/>
              <a:t>Informar y educar sobre el maltrato y sus consecuencias.</a:t>
            </a:r>
          </a:p>
          <a:p>
            <a:endParaRPr lang="es-ES_tradnl" sz="1200" dirty="0" smtClean="0"/>
          </a:p>
          <a:p>
            <a:r>
              <a:rPr lang="es-ES_tradnl" sz="2400" dirty="0" smtClean="0"/>
              <a:t>Emplear personas de confianza         </a:t>
            </a:r>
            <a:r>
              <a:rPr lang="es-ES_tradnl" sz="2400" dirty="0" smtClean="0">
                <a:sym typeface="Wingdings"/>
              </a:rPr>
              <a:t> mediación.</a:t>
            </a:r>
          </a:p>
          <a:p>
            <a:endParaRPr lang="es-ES_tradnl" sz="1200" dirty="0" smtClean="0">
              <a:sym typeface="Wingdings"/>
            </a:endParaRPr>
          </a:p>
          <a:p>
            <a:r>
              <a:rPr lang="es-ES_tradnl" sz="2400" dirty="0" smtClean="0">
                <a:sym typeface="Wingdings"/>
              </a:rPr>
              <a:t>Sensibilizar a los profesionales implicados.</a:t>
            </a:r>
            <a:endParaRPr lang="es-ES_tradnl" sz="2400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4937456" y="4069118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882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4.3 prevención terciaria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3715337"/>
          </a:xfrm>
        </p:spPr>
        <p:txBody>
          <a:bodyPr anchor="t"/>
          <a:lstStyle/>
          <a:p>
            <a:r>
              <a:rPr lang="es-ES_tradnl" dirty="0" smtClean="0"/>
              <a:t>Tratar el problema ya instalado.</a:t>
            </a:r>
          </a:p>
          <a:p>
            <a:endParaRPr lang="es-ES_tradnl" sz="1050" dirty="0"/>
          </a:p>
          <a:p>
            <a:r>
              <a:rPr lang="es-ES_tradnl" dirty="0" smtClean="0"/>
              <a:t>Hacer saber a la </a:t>
            </a:r>
            <a:r>
              <a:rPr lang="es-ES_tradnl" b="1" dirty="0" smtClean="0"/>
              <a:t>víctima</a:t>
            </a:r>
            <a:r>
              <a:rPr lang="es-ES_tradnl" dirty="0" smtClean="0"/>
              <a:t>  que </a:t>
            </a:r>
            <a:r>
              <a:rPr lang="es-ES_tradnl" b="1" dirty="0" smtClean="0"/>
              <a:t>no</a:t>
            </a:r>
            <a:r>
              <a:rPr lang="es-ES_tradnl" dirty="0" smtClean="0"/>
              <a:t> </a:t>
            </a:r>
            <a:r>
              <a:rPr lang="es-ES_tradnl" b="1" dirty="0" smtClean="0"/>
              <a:t>está sola</a:t>
            </a:r>
            <a:r>
              <a:rPr lang="es-ES_tradnl" dirty="0" smtClean="0"/>
              <a:t>.</a:t>
            </a:r>
            <a:endParaRPr lang="es-ES_tradnl" dirty="0"/>
          </a:p>
          <a:p>
            <a:endParaRPr lang="es-ES_tradnl" sz="1050" dirty="0"/>
          </a:p>
          <a:p>
            <a:r>
              <a:rPr lang="es-ES_tradnl" dirty="0" smtClean="0"/>
              <a:t>Transmitir el mensaje que la </a:t>
            </a:r>
            <a:r>
              <a:rPr lang="es-ES_tradnl" b="1" dirty="0" smtClean="0"/>
              <a:t>culpa no es suya </a:t>
            </a:r>
            <a:r>
              <a:rPr lang="es-ES_tradnl" dirty="0" smtClean="0"/>
              <a:t>y el </a:t>
            </a:r>
            <a:r>
              <a:rPr lang="es-ES_tradnl" b="1" dirty="0" smtClean="0"/>
              <a:t>responsable</a:t>
            </a:r>
            <a:r>
              <a:rPr lang="es-ES_tradnl" dirty="0" smtClean="0"/>
              <a:t> es el </a:t>
            </a:r>
            <a:r>
              <a:rPr lang="es-ES_tradnl" b="1" dirty="0" smtClean="0"/>
              <a:t>maltratador</a:t>
            </a:r>
            <a:r>
              <a:rPr lang="es-ES_tradnl" dirty="0" smtClean="0">
                <a:sym typeface="Wingdings"/>
              </a:rPr>
              <a:t>.</a:t>
            </a:r>
            <a:endParaRPr lang="es-ES_tradnl" dirty="0">
              <a:sym typeface="Wingdings"/>
            </a:endParaRPr>
          </a:p>
          <a:p>
            <a:endParaRPr lang="es-ES_tradnl" sz="1050" dirty="0">
              <a:sym typeface="Wingdings"/>
            </a:endParaRPr>
          </a:p>
          <a:p>
            <a:r>
              <a:rPr lang="es-ES_tradnl" dirty="0" smtClean="0">
                <a:sym typeface="Wingdings"/>
              </a:rPr>
              <a:t>Trabajar a nivel: </a:t>
            </a:r>
            <a:endParaRPr lang="es-ES_tradnl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854744"/>
              </p:ext>
            </p:extLst>
          </p:nvPr>
        </p:nvGraphicFramePr>
        <p:xfrm>
          <a:off x="1828794" y="4285394"/>
          <a:ext cx="3316406" cy="230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620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65" y="219902"/>
            <a:ext cx="9952383" cy="6505460"/>
          </a:xfrm>
        </p:spPr>
      </p:pic>
    </p:spTree>
    <p:extLst>
      <p:ext uri="{BB962C8B-B14F-4D97-AF65-F5344CB8AC3E}">
        <p14:creationId xmlns:p14="http://schemas.microsoft.com/office/powerpoint/2010/main" val="1716010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5. Datos de interés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85347"/>
          </a:xfrm>
        </p:spPr>
        <p:txBody>
          <a:bodyPr anchor="t"/>
          <a:lstStyle/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dirty="0" smtClean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 smtClean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 smtClean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 smtClean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13" y="2071446"/>
            <a:ext cx="9526967" cy="446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4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14287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es-ES_tradnl" sz="2800" dirty="0"/>
              <a:t>Una de cada tres personas </a:t>
            </a:r>
            <a:r>
              <a:rPr lang="es-ES_tradnl" sz="2800" dirty="0" smtClean="0"/>
              <a:t>jóvenes </a:t>
            </a:r>
            <a:r>
              <a:rPr lang="es-ES_tradnl" sz="2800" dirty="0"/>
              <a:t>no </a:t>
            </a:r>
            <a:r>
              <a:rPr lang="es-ES_tradnl" sz="2800" dirty="0" smtClean="0"/>
              <a:t>identifica </a:t>
            </a:r>
            <a:r>
              <a:rPr lang="es-ES_tradnl" sz="2800" dirty="0"/>
              <a:t>los </a:t>
            </a:r>
            <a:r>
              <a:rPr lang="es-ES_tradnl" sz="2800" dirty="0" smtClean="0"/>
              <a:t>comportamientos </a:t>
            </a:r>
            <a:r>
              <a:rPr lang="es-ES_tradnl" sz="2800" dirty="0"/>
              <a:t>de control con violencia de </a:t>
            </a:r>
            <a:r>
              <a:rPr lang="es-ES_tradnl" sz="2800" dirty="0" smtClean="0"/>
              <a:t>género</a:t>
            </a:r>
            <a:r>
              <a:rPr lang="es-ES_tradnl" sz="2800" dirty="0"/>
              <a:t>. </a:t>
            </a:r>
            <a:endParaRPr lang="es-ES_tradnl" sz="2800" dirty="0" smtClean="0"/>
          </a:p>
          <a:p>
            <a:pPr algn="just"/>
            <a:endParaRPr lang="es-ES_tradnl" sz="2800" dirty="0" smtClean="0"/>
          </a:p>
          <a:p>
            <a:pPr algn="just"/>
            <a:r>
              <a:rPr lang="es-ES_tradnl" sz="2800" dirty="0" smtClean="0"/>
              <a:t>La </a:t>
            </a:r>
            <a:r>
              <a:rPr lang="es-ES_tradnl" sz="2800" dirty="0"/>
              <a:t>Fiscalía detalla que, </a:t>
            </a:r>
            <a:r>
              <a:rPr lang="es-ES_tradnl" sz="2800" b="1" dirty="0"/>
              <a:t>de las 1.055.912 denuncias por violencia de género que se pusieron entre 2009 y 2016, se incoaron 194 causas por denuncias falsas </a:t>
            </a:r>
            <a:r>
              <a:rPr lang="es-ES_tradnl" sz="2800" dirty="0"/>
              <a:t>suponiendo un 0,18%. De ellas sólo han resultado en condena 79 (el 0,0075%) y, si se les suma las 110 causas en tramitación –pendientes de fallo–, </a:t>
            </a:r>
            <a:r>
              <a:rPr lang="es-ES_tradnl" sz="2800" b="1" dirty="0"/>
              <a:t>el porcentaje sería del 0,01%</a:t>
            </a:r>
            <a:r>
              <a:rPr lang="es-ES_tradnl" sz="2800" dirty="0"/>
              <a:t>, señala la Fiscalía.</a:t>
            </a:r>
          </a:p>
          <a:p>
            <a:pPr algn="just"/>
            <a:endParaRPr lang="es-ES_tradnl" sz="28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9120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5. Bibliografía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pPr algn="just"/>
            <a:r>
              <a:rPr lang="es-ES_tradnl" dirty="0"/>
              <a:t> </a:t>
            </a:r>
            <a:r>
              <a:rPr lang="es-ES_tradnl" sz="2400" dirty="0" smtClean="0"/>
              <a:t>BELEÑA MATEO, M. ÁNGELES: </a:t>
            </a:r>
            <a:r>
              <a:rPr lang="es-ES_tradnl" sz="2400" i="1" dirty="0" smtClean="0"/>
              <a:t>Violencia de género entre menores: realidad e intervención</a:t>
            </a:r>
            <a:r>
              <a:rPr lang="es-ES_tradnl" sz="2400" dirty="0" smtClean="0"/>
              <a:t>. Valencia, 2017.</a:t>
            </a:r>
          </a:p>
          <a:p>
            <a:pPr algn="just"/>
            <a:endParaRPr lang="es-ES_tradnl" sz="2400" dirty="0"/>
          </a:p>
          <a:p>
            <a:pPr algn="just"/>
            <a:r>
              <a:rPr lang="es-ES_tradnl" sz="2400" dirty="0" smtClean="0"/>
              <a:t>BELEÑA MATEO, M. ÁNGELES: </a:t>
            </a:r>
            <a:r>
              <a:rPr lang="es-ES_tradnl" sz="2400" i="1" dirty="0" smtClean="0"/>
              <a:t>Violencia familiar: mujeres maltratadas por su pareja. </a:t>
            </a:r>
            <a:r>
              <a:rPr lang="es-ES_tradnl" sz="2400" dirty="0" smtClean="0"/>
              <a:t>Valencia, 2017</a:t>
            </a:r>
            <a:r>
              <a:rPr lang="es-ES_tradnl" sz="2400" dirty="0"/>
              <a:t>.</a:t>
            </a:r>
            <a:endParaRPr lang="es-ES_tradnl" sz="2400" dirty="0" smtClean="0"/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Ley Orgánica </a:t>
            </a:r>
            <a:r>
              <a:rPr lang="es-ES_tradnl" sz="2400" dirty="0"/>
              <a:t>1/2004 de de 28 de diciembre, de Medidas de Protección Integral contra la Violencia de </a:t>
            </a:r>
            <a:r>
              <a:rPr lang="es-ES_tradnl" sz="2400" dirty="0" smtClean="0"/>
              <a:t>Género.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Ley </a:t>
            </a:r>
            <a:r>
              <a:rPr lang="es-ES_tradnl" sz="2400" dirty="0"/>
              <a:t>Orgánica 10/1995, de 23 de noviembre, del Código Penal</a:t>
            </a:r>
            <a:r>
              <a:rPr lang="es-ES_tradnl" sz="2400" dirty="0" smtClean="0"/>
              <a:t>.</a:t>
            </a:r>
            <a:r>
              <a:rPr lang="es-ES_tradnl" sz="2400" dirty="0"/>
              <a:t/>
            </a:r>
            <a:br>
              <a:rPr lang="es-ES_tradnl" sz="2400" dirty="0"/>
            </a:br>
            <a:endParaRPr lang="es-ES_tradnl" sz="2400" dirty="0"/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3289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951" y="1542139"/>
            <a:ext cx="11029615" cy="3678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6000" dirty="0" smtClean="0"/>
              <a:t>¡GRACIAS POR SU ATENCIÓN!</a:t>
            </a:r>
            <a:endParaRPr lang="es-ES_tradnl" sz="6000" dirty="0"/>
          </a:p>
        </p:txBody>
      </p:sp>
      <p:sp>
        <p:nvSpPr>
          <p:cNvPr id="4" name="Rectángulo 3"/>
          <p:cNvSpPr/>
          <p:nvPr/>
        </p:nvSpPr>
        <p:spPr>
          <a:xfrm>
            <a:off x="241540" y="258792"/>
            <a:ext cx="11731924" cy="1777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061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 anchor="t">
            <a:normAutofit/>
          </a:bodyPr>
          <a:lstStyle/>
          <a:p>
            <a:pPr marL="457200" lvl="0" indent="-457200" defTabSz="914400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5"/>
              <a:defRPr/>
            </a:pPr>
            <a:r>
              <a:rPr lang="es-ES_tradnl" sz="2400" dirty="0" smtClean="0"/>
              <a:t>Datos de interés.</a:t>
            </a:r>
          </a:p>
          <a:p>
            <a:pPr marL="457200" lvl="0" indent="-457200" defTabSz="914400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5"/>
              <a:defRPr/>
            </a:pPr>
            <a:endParaRPr lang="es-ES_tradnl" sz="2400" dirty="0"/>
          </a:p>
          <a:p>
            <a:pPr marL="457200" lvl="0" indent="-457200" defTabSz="914400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5"/>
              <a:defRPr/>
            </a:pPr>
            <a:r>
              <a:rPr lang="es-ES_tradnl" sz="2400" dirty="0" smtClean="0"/>
              <a:t>Bibliografía.</a:t>
            </a:r>
            <a:r>
              <a:rPr lang="es-ES_tradnl" sz="2400" b="1" dirty="0" smtClean="0"/>
              <a:t> </a:t>
            </a:r>
            <a:endParaRPr lang="es-ES_tradnl" sz="2400" b="1" dirty="0"/>
          </a:p>
          <a:p>
            <a:pPr marL="457200" lvl="0" indent="-457200" defTabSz="914400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es-ES_tradnl" sz="1200" b="1" dirty="0"/>
          </a:p>
        </p:txBody>
      </p:sp>
    </p:spTree>
    <p:extLst>
      <p:ext uri="{BB962C8B-B14F-4D97-AF65-F5344CB8AC3E}">
        <p14:creationId xmlns:p14="http://schemas.microsoft.com/office/powerpoint/2010/main" val="1780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Errores y verdades </a:t>
            </a:r>
            <a:r>
              <a:rPr lang="mr-IN" dirty="0" smtClean="0"/>
              <a:t>–</a:t>
            </a:r>
            <a:r>
              <a:rPr lang="es-ES_tradnl" dirty="0" smtClean="0"/>
              <a:t> conocimientos previos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3" y="2180496"/>
            <a:ext cx="3063156" cy="9337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Pegar una bofetada a la esposa/novia no </a:t>
            </a:r>
            <a:r>
              <a:rPr lang="es-ES_tradnl" smtClean="0"/>
              <a:t>está prohibido por la ley.</a:t>
            </a:r>
            <a:endParaRPr lang="es-ES_tradnl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1192" y="3270230"/>
            <a:ext cx="3063156" cy="933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Maltratar significa causar daños físico o psíquico aunque no haya heridas visibles.</a:t>
            </a:r>
            <a:endParaRPr lang="es-ES_tradnl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192" y="4346711"/>
            <a:ext cx="3063156" cy="933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El uso de drogas y alcohol es </a:t>
            </a:r>
            <a:r>
              <a:rPr lang="es-ES_tradnl" smtClean="0"/>
              <a:t>el responsable de la violencia familiar.</a:t>
            </a:r>
            <a:endParaRPr lang="es-ES_tradnl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81192" y="5423192"/>
            <a:ext cx="3063156" cy="12559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Los hombres maltratados por las mujeres constituye </a:t>
            </a:r>
            <a:r>
              <a:rPr lang="es-ES_tradnl" smtClean="0"/>
              <a:t>un problema tan serio como el de las mujeres</a:t>
            </a:r>
            <a:endParaRPr lang="es-ES_tradnl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195517" y="5423193"/>
            <a:ext cx="3063156" cy="12559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El maltrato causa más lesiones a las mujeres que el total de los accidentes </a:t>
            </a:r>
            <a:r>
              <a:rPr lang="es-ES_tradnl" smtClean="0"/>
              <a:t>de tráfico o asaltos callejeros.</a:t>
            </a:r>
            <a:endParaRPr lang="es-ES_tradnl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8195514" y="4346710"/>
            <a:ext cx="3063156" cy="933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Si una mujer maltratada dejara a su marido, estaría a salvo.</a:t>
            </a:r>
            <a:endParaRPr lang="es-ES_tradnl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8195517" y="3270227"/>
            <a:ext cx="3063156" cy="933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Los maltratadores están locos, sufren </a:t>
            </a:r>
            <a:r>
              <a:rPr lang="es-ES_tradnl" smtClean="0"/>
              <a:t>trastornos psicopatológicos.</a:t>
            </a:r>
            <a:endParaRPr lang="es-ES_tradnl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8208769" y="2193744"/>
            <a:ext cx="3063156" cy="933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s-ES_tradnl" dirty="0" smtClean="0"/>
              <a:t>Si se arrestase a los maltratadores y se les metiera en la cárcel, la </a:t>
            </a:r>
            <a:r>
              <a:rPr lang="es-ES_tradnl" smtClean="0"/>
              <a:t>violencia de género terminaría.</a:t>
            </a:r>
            <a:endParaRPr lang="es-ES_tradnl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3644348" y="2340206"/>
            <a:ext cx="614344" cy="61434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3656169" y="4506420"/>
            <a:ext cx="614344" cy="61434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3656169" y="5745014"/>
            <a:ext cx="614344" cy="61434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46"/>
          <a:stretch/>
        </p:blipFill>
        <p:spPr>
          <a:xfrm>
            <a:off x="3798656" y="3433028"/>
            <a:ext cx="566576" cy="56483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46"/>
          <a:stretch/>
        </p:blipFill>
        <p:spPr>
          <a:xfrm>
            <a:off x="7372918" y="5794528"/>
            <a:ext cx="566576" cy="56483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7325150" y="4506420"/>
            <a:ext cx="614344" cy="614344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7325150" y="3483628"/>
            <a:ext cx="614344" cy="61434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7325150" y="2322689"/>
            <a:ext cx="614344" cy="6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1. Introducción:  ¿qué es la violencia de género?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3"/>
          </a:xfrm>
        </p:spPr>
        <p:txBody>
          <a:bodyPr anchor="t"/>
          <a:lstStyle/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s-ES_tradnl" sz="2000" dirty="0" smtClean="0"/>
              <a:t>Art. </a:t>
            </a:r>
            <a:r>
              <a:rPr lang="es-ES_tradnl" sz="2000" dirty="0"/>
              <a:t>1 LO 1/2004: </a:t>
            </a:r>
            <a:r>
              <a:rPr lang="es-ES_tradnl" sz="2400" dirty="0" smtClean="0"/>
              <a:t>La violencia </a:t>
            </a:r>
            <a:r>
              <a:rPr lang="es-ES_tradnl" sz="2400" dirty="0"/>
              <a:t>que, como </a:t>
            </a:r>
            <a:r>
              <a:rPr lang="es-ES_tradnl" sz="2400" b="1" dirty="0"/>
              <a:t>manifestación</a:t>
            </a:r>
            <a:r>
              <a:rPr lang="es-ES_tradnl" sz="2400" dirty="0"/>
              <a:t> de la </a:t>
            </a:r>
            <a:r>
              <a:rPr lang="es-ES_tradnl" sz="2400" b="1" i="1" dirty="0"/>
              <a:t>discriminación</a:t>
            </a:r>
            <a:r>
              <a:rPr lang="es-ES_tradnl" sz="2400" dirty="0"/>
              <a:t>, la </a:t>
            </a:r>
            <a:r>
              <a:rPr lang="es-ES_tradnl" sz="2400" b="1" i="1" dirty="0"/>
              <a:t>situación de desigualdad </a:t>
            </a:r>
            <a:r>
              <a:rPr lang="es-ES_tradnl" sz="2400" dirty="0"/>
              <a:t>y las </a:t>
            </a:r>
            <a:r>
              <a:rPr lang="es-ES_tradnl" sz="2400" b="1" i="1" dirty="0"/>
              <a:t>relaciones de poder </a:t>
            </a:r>
            <a:r>
              <a:rPr lang="es-ES_tradnl" sz="2400" dirty="0"/>
              <a:t>de los hombres sobre las mujeres, se ejerce sobre éstas por parte de </a:t>
            </a:r>
            <a:r>
              <a:rPr lang="es-ES_tradnl" sz="2400" b="1" dirty="0"/>
              <a:t>quienes sean o hayan sido sus cónyuges </a:t>
            </a:r>
            <a:r>
              <a:rPr lang="es-ES_tradnl" sz="2400" dirty="0"/>
              <a:t>o </a:t>
            </a:r>
            <a:r>
              <a:rPr lang="es-ES_tradnl" sz="2400" dirty="0" smtClean="0"/>
              <a:t>de </a:t>
            </a:r>
            <a:r>
              <a:rPr lang="es-ES_tradnl" sz="2400" b="1" dirty="0" smtClean="0"/>
              <a:t>quienes estén o hayan estado ligados a ellas por relaciones similares de afectividad</a:t>
            </a:r>
            <a:r>
              <a:rPr lang="es-ES_tradnl" sz="2400" dirty="0" smtClean="0"/>
              <a:t>, </a:t>
            </a:r>
            <a:r>
              <a:rPr lang="es-ES_tradnl" sz="2400" b="1" dirty="0"/>
              <a:t>aun sin </a:t>
            </a:r>
            <a:r>
              <a:rPr lang="es-ES_tradnl" sz="2400" b="1" dirty="0" smtClean="0"/>
              <a:t>convivencia</a:t>
            </a:r>
            <a:r>
              <a:rPr lang="es-ES_tradnl" sz="2000" dirty="0" smtClean="0"/>
              <a:t>.</a:t>
            </a:r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sz="2000" dirty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dirty="0" smtClean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dirty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s-ES_tradnl" dirty="0" smtClean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s-ES_tradnl" dirty="0" smtClean="0"/>
              <a:t> </a:t>
            </a:r>
            <a:endParaRPr lang="es-ES_tradnl" dirty="0"/>
          </a:p>
          <a:p>
            <a:pPr marL="0" indent="0" algn="just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s-ES_tradnl" dirty="0" smtClean="0"/>
              <a:t>                                                          </a:t>
            </a:r>
            <a:endParaRPr lang="es-ES_tradnl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7106560"/>
              </p:ext>
            </p:extLst>
          </p:nvPr>
        </p:nvGraphicFramePr>
        <p:xfrm>
          <a:off x="3733800" y="4174067"/>
          <a:ext cx="3683000" cy="2633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592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II. </a:t>
            </a:r>
            <a:r>
              <a:rPr lang="es-ES_tradnl" dirty="0"/>
              <a:t>Breve referencia a la regulación y tipos penales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766404"/>
          </a:xfrm>
        </p:spPr>
        <p:txBody>
          <a:bodyPr anchor="t">
            <a:normAutofit/>
          </a:bodyPr>
          <a:lstStyle/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2000" dirty="0" smtClean="0"/>
              <a:t>LO 1/2004, de 28 de diciembre, de Medidas de Protección Integral contra la Violencia de Género 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2000" dirty="0" smtClean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2000" dirty="0" smtClean="0"/>
              <a:t>LO 10/1995</a:t>
            </a:r>
            <a:r>
              <a:rPr lang="es-ES_tradnl" sz="2000" dirty="0"/>
              <a:t>, de 23 de noviembre, del </a:t>
            </a:r>
            <a:r>
              <a:rPr lang="es-ES_tradnl" sz="2000" b="1" dirty="0"/>
              <a:t>Código </a:t>
            </a:r>
            <a:r>
              <a:rPr lang="es-ES_tradnl" sz="2000" b="1" dirty="0" smtClean="0"/>
              <a:t>Penal</a:t>
            </a:r>
            <a:r>
              <a:rPr lang="es-ES_tradnl" sz="2000" dirty="0" smtClean="0"/>
              <a:t>: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dirty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1700" dirty="0" smtClean="0"/>
              <a:t>Lesiones ocasionales o maltrato (art. 153 CP). Ej.: dar un empujón, una patada, tirar del pelo</a:t>
            </a:r>
            <a:r>
              <a:rPr lang="mr-IN" sz="1700" dirty="0" smtClean="0"/>
              <a:t>…</a:t>
            </a: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1700" dirty="0" smtClean="0"/>
              <a:t>Amenazas de carácter leve (art. 171.4 y 5 CP). Ej.: “como salgas te vas a enterar”</a:t>
            </a:r>
            <a:r>
              <a:rPr lang="mr-IN" sz="1700" dirty="0" smtClean="0"/>
              <a:t>…</a:t>
            </a: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1700" dirty="0" smtClean="0"/>
              <a:t>Coacciones de carácter leve (art. 172.2 y 3 CP). 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1700" dirty="0" smtClean="0"/>
              <a:t>Injurias leves (art. 173.4 CP). Ej.: “puta”, “imbécil”, “inútil”, “zorra”, “no sirves para nada”, “guarra”</a:t>
            </a:r>
            <a:r>
              <a:rPr lang="mr-IN" sz="1700" dirty="0" smtClean="0"/>
              <a:t>…</a:t>
            </a: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1700" dirty="0" smtClean="0"/>
              <a:t>Delito de violencia física o psíquica habitual = malos tratos habituales (art. 173.2 CP). 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1700" dirty="0" smtClean="0"/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_tradnl" sz="1700" dirty="0" smtClean="0"/>
              <a:t>Lesiones (art. 148.4º CP y 148.5ª CP) que precisen intervención o tratamiento quirúrgico. 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15934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¿INCONSTITUCIONAL? </a:t>
            </a:r>
            <a:endParaRPr lang="es-ES_tradn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000" dirty="0" smtClean="0"/>
              <a:t>STC 59/2008, de 14 de mayo de 2008 afirma su constitucionalidad </a:t>
            </a:r>
            <a:endParaRPr lang="es-ES_tradnl" sz="2000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7734300" y="25654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7721600" y="23495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8394699" y="2142396"/>
            <a:ext cx="3101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Principio de igualdad</a:t>
            </a:r>
          </a:p>
          <a:p>
            <a:r>
              <a:rPr lang="es-ES_tradnl" dirty="0" smtClean="0"/>
              <a:t>Principio de proporcionalidad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81192" y="3822700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Art. 14 CE: “</a:t>
            </a:r>
            <a:r>
              <a:rPr lang="es-ES_tradnl" b="1" dirty="0" smtClean="0"/>
              <a:t>Los </a:t>
            </a:r>
            <a:r>
              <a:rPr lang="es-ES_tradnl" b="1" dirty="0"/>
              <a:t>españoles son iguales ante la ley</a:t>
            </a:r>
            <a:r>
              <a:rPr lang="es-ES_tradnl" dirty="0"/>
              <a:t>, </a:t>
            </a:r>
            <a:r>
              <a:rPr lang="es-ES_tradnl" b="1" dirty="0"/>
              <a:t>sin</a:t>
            </a:r>
            <a:r>
              <a:rPr lang="es-ES_tradnl" dirty="0"/>
              <a:t> que pueda prevalecer </a:t>
            </a:r>
            <a:r>
              <a:rPr lang="es-ES_tradnl" b="1" dirty="0"/>
              <a:t>discriminación</a:t>
            </a:r>
            <a:r>
              <a:rPr lang="es-ES_tradnl" dirty="0"/>
              <a:t> alguna por razón de nacimiento, raza, sexo, religión, opinión o cualquier otra condición o circunstancia personal o </a:t>
            </a:r>
            <a:r>
              <a:rPr lang="es-ES_tradnl" dirty="0" smtClean="0"/>
              <a:t>social”.</a:t>
            </a:r>
            <a:endParaRPr lang="es-ES_tradnl" dirty="0"/>
          </a:p>
          <a:p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740691" y="3810000"/>
            <a:ext cx="46669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Art. 9.2 CE: “</a:t>
            </a:r>
            <a:r>
              <a:rPr lang="es-ES_tradnl" dirty="0"/>
              <a:t>Corresponde a los </a:t>
            </a:r>
            <a:r>
              <a:rPr lang="es-ES_tradnl" b="1" dirty="0"/>
              <a:t>poderes públicos promover las condiciones para que la libertad y la igualdad </a:t>
            </a:r>
            <a:r>
              <a:rPr lang="es-ES_tradnl" dirty="0"/>
              <a:t>del individuo y de los grupos en que se integra </a:t>
            </a:r>
            <a:r>
              <a:rPr lang="es-ES_tradnl" b="1" dirty="0"/>
              <a:t>sean reales y efectivas</a:t>
            </a:r>
            <a:r>
              <a:rPr lang="es-ES_tradnl" dirty="0"/>
              <a:t>; remover los obstáculos que impidan o dificulten su plenitud y facilitar la participación de todos los ciudadanos en la vida política, económica, cultural y social</a:t>
            </a:r>
            <a:r>
              <a:rPr lang="es-ES_tradnl" dirty="0" smtClean="0"/>
              <a:t>.”.</a:t>
            </a:r>
            <a:endParaRPr lang="es-ES_tradnl" dirty="0"/>
          </a:p>
          <a:p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813300" y="4019647"/>
            <a:ext cx="128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i="1" dirty="0" smtClean="0"/>
              <a:t>VS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36600" y="3035300"/>
            <a:ext cx="32893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IGUALDAD FORMAL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493000" y="3034268"/>
            <a:ext cx="32893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IGUALDAD REAL</a:t>
            </a:r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39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 Violencia de género entre menores</a:t>
            </a:r>
            <a:endParaRPr lang="es-ES_tradn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249" y="2181225"/>
            <a:ext cx="7639288" cy="429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881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3.1 Concepto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s-ES_tradnl" dirty="0" smtClean="0"/>
              <a:t>“</a:t>
            </a:r>
            <a:r>
              <a:rPr lang="es-ES_tradnl" sz="2400" dirty="0" err="1" smtClean="0"/>
              <a:t>Dating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violence</a:t>
            </a:r>
            <a:r>
              <a:rPr lang="es-ES_tradnl" dirty="0" smtClean="0"/>
              <a:t>”   </a:t>
            </a:r>
            <a:r>
              <a:rPr lang="es-ES_tradnl" dirty="0" smtClean="0">
                <a:sym typeface="Wingdings"/>
              </a:rPr>
              <a:t>        </a:t>
            </a:r>
            <a:r>
              <a:rPr lang="es-ES_tradnl" sz="2000" dirty="0" smtClean="0">
                <a:sym typeface="Wingdings"/>
              </a:rPr>
              <a:t>maltrato en las relaciones de noviazgo   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7797800" y="24765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>
            <a:off x="3162300" y="24765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7797800" y="26289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8509000" y="2180496"/>
            <a:ext cx="20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Sin convivencia</a:t>
            </a:r>
          </a:p>
          <a:p>
            <a:r>
              <a:rPr lang="es-ES_tradnl" dirty="0" smtClean="0"/>
              <a:t>Sin matrimonio.</a:t>
            </a:r>
            <a:endParaRPr lang="es-ES_tradnl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90620117"/>
              </p:ext>
            </p:extLst>
          </p:nvPr>
        </p:nvGraphicFramePr>
        <p:xfrm>
          <a:off x="1143000" y="2284630"/>
          <a:ext cx="9423400" cy="4395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8624804" y="5858799"/>
            <a:ext cx="213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(</a:t>
            </a:r>
            <a:r>
              <a:rPr lang="es-ES_tradnl" smtClean="0"/>
              <a:t>Entre 12 y 16 años)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01490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1587</Words>
  <Application>Microsoft Macintosh PowerPoint</Application>
  <PresentationFormat>Panorámica</PresentationFormat>
  <Paragraphs>284</Paragraphs>
  <Slides>28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Calibri</vt:lpstr>
      <vt:lpstr>Gill Sans MT</vt:lpstr>
      <vt:lpstr>Mangal</vt:lpstr>
      <vt:lpstr>Wingdings</vt:lpstr>
      <vt:lpstr>Wingdings 2</vt:lpstr>
      <vt:lpstr>Arial</vt:lpstr>
      <vt:lpstr>Dividendo</vt:lpstr>
      <vt:lpstr>VIOLENCIA DE GÉNERO ENTRE MENORES</vt:lpstr>
      <vt:lpstr>Índice</vt:lpstr>
      <vt:lpstr>Presentación de PowerPoint</vt:lpstr>
      <vt:lpstr>Errores y verdades – conocimientos previos</vt:lpstr>
      <vt:lpstr>1. Introducción:  ¿qué es la violencia de género?</vt:lpstr>
      <vt:lpstr>II. Breve referencia a la regulación y tipos penales</vt:lpstr>
      <vt:lpstr>¿INCONSTITUCIONAL? </vt:lpstr>
      <vt:lpstr>3. Violencia de género entre menores</vt:lpstr>
      <vt:lpstr>3.1 Concepto</vt:lpstr>
      <vt:lpstr>¿Formas de violencia?</vt:lpstr>
      <vt:lpstr>Presentación de PowerPoint</vt:lpstr>
      <vt:lpstr>3.2 Tasa de PREVALENCIA</vt:lpstr>
      <vt:lpstr>3.3 características específicas</vt:lpstr>
      <vt:lpstr>¿motivos?</vt:lpstr>
      <vt:lpstr>¿Por qué permanece la relación?</vt:lpstr>
      <vt:lpstr>3.4 Causas: factores de riesgo de la violencia en parejas jóvenes</vt:lpstr>
      <vt:lpstr>agresores</vt:lpstr>
      <vt:lpstr>Víctimas</vt:lpstr>
      <vt:lpstr>3.5 consecuencias</vt:lpstr>
      <vt:lpstr>4. soluciones: prevención e intervención </vt:lpstr>
      <vt:lpstr>4.1 Prevención primaria: ¿Qué hacer?</vt:lpstr>
      <vt:lpstr>4.2 Prevención secundaria</vt:lpstr>
      <vt:lpstr>4.3 prevención terciaria</vt:lpstr>
      <vt:lpstr>Presentación de PowerPoint</vt:lpstr>
      <vt:lpstr>5. Datos de interés</vt:lpstr>
      <vt:lpstr>Presentación de PowerPoint</vt:lpstr>
      <vt:lpstr>5. Bibliografía</vt:lpstr>
      <vt:lpstr>Presentación de PowerPoint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VIOLENCIA DE GÉNERO ENTRE MENORES</dc:title>
  <dc:creator>Usuario de Microsoft Office</dc:creator>
  <cp:lastModifiedBy>Usuario de Microsoft Office</cp:lastModifiedBy>
  <cp:revision>32</cp:revision>
  <dcterms:created xsi:type="dcterms:W3CDTF">2018-02-07T18:30:48Z</dcterms:created>
  <dcterms:modified xsi:type="dcterms:W3CDTF">2018-02-12T10:20:39Z</dcterms:modified>
</cp:coreProperties>
</file>